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256" r:id="rId2"/>
    <p:sldId id="289" r:id="rId3"/>
    <p:sldId id="257" r:id="rId4"/>
    <p:sldId id="259" r:id="rId5"/>
    <p:sldId id="271" r:id="rId6"/>
    <p:sldId id="272" r:id="rId7"/>
    <p:sldId id="276" r:id="rId8"/>
    <p:sldId id="275" r:id="rId9"/>
    <p:sldId id="278" r:id="rId10"/>
    <p:sldId id="286" r:id="rId11"/>
    <p:sldId id="274" r:id="rId12"/>
    <p:sldId id="279" r:id="rId13"/>
    <p:sldId id="280" r:id="rId14"/>
    <p:sldId id="281" r:id="rId15"/>
    <p:sldId id="282" r:id="rId16"/>
    <p:sldId id="283" r:id="rId17"/>
    <p:sldId id="261" r:id="rId18"/>
    <p:sldId id="262" r:id="rId19"/>
    <p:sldId id="290" r:id="rId20"/>
    <p:sldId id="284" r:id="rId21"/>
    <p:sldId id="285" r:id="rId22"/>
    <p:sldId id="295" r:id="rId23"/>
    <p:sldId id="292" r:id="rId24"/>
    <p:sldId id="288" r:id="rId25"/>
    <p:sldId id="266" r:id="rId26"/>
    <p:sldId id="273" r:id="rId27"/>
    <p:sldId id="264" r:id="rId28"/>
    <p:sldId id="277" r:id="rId29"/>
    <p:sldId id="293" r:id="rId30"/>
    <p:sldId id="265" r:id="rId31"/>
    <p:sldId id="287" r:id="rId32"/>
    <p:sldId id="296" r:id="rId33"/>
    <p:sldId id="270" r:id="rId34"/>
    <p:sldId id="269" r:id="rId35"/>
    <p:sldId id="294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71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B80A5"/>
    <a:srgbClr val="FAF4E7"/>
    <a:srgbClr val="81B9D7"/>
    <a:srgbClr val="020A1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263" autoAdjust="0"/>
    <p:restoredTop sz="94660"/>
  </p:normalViewPr>
  <p:slideViewPr>
    <p:cSldViewPr snapToGrid="0" showGuides="1">
      <p:cViewPr varScale="1">
        <p:scale>
          <a:sx n="78" d="100"/>
          <a:sy n="78" d="100"/>
        </p:scale>
        <p:origin x="912" y="62"/>
      </p:cViewPr>
      <p:guideLst>
        <p:guide orient="horz" pos="1071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95CDAA4-5BAB-40D1-BB81-F1BDB48C80A6}" type="doc">
      <dgm:prSet loTypeId="urn:microsoft.com/office/officeart/2005/8/layout/chart3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tr-TR"/>
        </a:p>
      </dgm:t>
    </dgm:pt>
    <dgm:pt modelId="{1DD08931-C804-43AD-8179-68CE66209008}">
      <dgm:prSet phldrT="[Text]" phldr="0"/>
      <dgm:spPr/>
      <dgm:t>
        <a:bodyPr/>
        <a:lstStyle/>
        <a:p>
          <a:r>
            <a:rPr lang="en-GB" dirty="0"/>
            <a:t>Veri</a:t>
          </a:r>
          <a:endParaRPr lang="tr-TR" dirty="0"/>
        </a:p>
      </dgm:t>
    </dgm:pt>
    <dgm:pt modelId="{4D9468F0-5049-45C8-BD08-6D45C0E76CC5}" type="parTrans" cxnId="{A2A55A99-0212-499F-8A44-64E317E451FE}">
      <dgm:prSet/>
      <dgm:spPr/>
      <dgm:t>
        <a:bodyPr/>
        <a:lstStyle/>
        <a:p>
          <a:endParaRPr lang="tr-TR"/>
        </a:p>
      </dgm:t>
    </dgm:pt>
    <dgm:pt modelId="{DB7D669D-D1A5-4A90-BBB4-E98BDFCD48BA}" type="sibTrans" cxnId="{A2A55A99-0212-499F-8A44-64E317E451FE}">
      <dgm:prSet/>
      <dgm:spPr/>
      <dgm:t>
        <a:bodyPr/>
        <a:lstStyle/>
        <a:p>
          <a:endParaRPr lang="tr-TR"/>
        </a:p>
      </dgm:t>
    </dgm:pt>
    <dgm:pt modelId="{1DDB45C9-3371-4AA7-B5DC-E76E98D616E5}">
      <dgm:prSet phldrT="[Text]" phldr="0"/>
      <dgm:spPr/>
      <dgm:t>
        <a:bodyPr/>
        <a:lstStyle/>
        <a:p>
          <a:r>
            <a:rPr lang="en-GB" dirty="0"/>
            <a:t>Logistik</a:t>
          </a:r>
          <a:endParaRPr lang="tr-TR" dirty="0"/>
        </a:p>
      </dgm:t>
    </dgm:pt>
    <dgm:pt modelId="{91D4DE22-960A-4F20-B070-1E8E03D3533E}" type="parTrans" cxnId="{54DF3BE1-3DCB-4925-92C2-5B3CE88C9413}">
      <dgm:prSet/>
      <dgm:spPr/>
      <dgm:t>
        <a:bodyPr/>
        <a:lstStyle/>
        <a:p>
          <a:endParaRPr lang="tr-TR"/>
        </a:p>
      </dgm:t>
    </dgm:pt>
    <dgm:pt modelId="{FC6A9DFA-5BDF-4D7D-971D-8FAF2B48FF79}" type="sibTrans" cxnId="{54DF3BE1-3DCB-4925-92C2-5B3CE88C9413}">
      <dgm:prSet/>
      <dgm:spPr/>
      <dgm:t>
        <a:bodyPr/>
        <a:lstStyle/>
        <a:p>
          <a:endParaRPr lang="tr-TR"/>
        </a:p>
      </dgm:t>
    </dgm:pt>
    <dgm:pt modelId="{6A036A16-A0B9-4CDA-833E-3102FBFBC4B6}">
      <dgm:prSet phldrT="[Text]" phldr="0"/>
      <dgm:spPr/>
      <dgm:t>
        <a:bodyPr/>
        <a:lstStyle/>
        <a:p>
          <a:r>
            <a:rPr lang="en-GB" dirty="0"/>
            <a:t>Donan</a:t>
          </a:r>
          <a:r>
            <a:rPr lang="tr-TR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ı</a:t>
          </a:r>
          <a:r>
            <a:rPr lang="en-GB" dirty="0"/>
            <a:t>m</a:t>
          </a:r>
          <a:endParaRPr lang="tr-TR" dirty="0"/>
        </a:p>
      </dgm:t>
    </dgm:pt>
    <dgm:pt modelId="{F9222643-7008-43CA-9680-F18F89A42AA0}" type="parTrans" cxnId="{D9FA3004-E6F0-4F10-B4F0-90F7025CC560}">
      <dgm:prSet/>
      <dgm:spPr/>
      <dgm:t>
        <a:bodyPr/>
        <a:lstStyle/>
        <a:p>
          <a:endParaRPr lang="tr-TR"/>
        </a:p>
      </dgm:t>
    </dgm:pt>
    <dgm:pt modelId="{8B4AF897-45E9-4362-9952-2545AEC2C75C}" type="sibTrans" cxnId="{D9FA3004-E6F0-4F10-B4F0-90F7025CC560}">
      <dgm:prSet/>
      <dgm:spPr/>
      <dgm:t>
        <a:bodyPr/>
        <a:lstStyle/>
        <a:p>
          <a:endParaRPr lang="tr-TR"/>
        </a:p>
      </dgm:t>
    </dgm:pt>
    <dgm:pt modelId="{1FE163BC-B28E-42A3-9BB0-A3CFD6CC150B}" type="pres">
      <dgm:prSet presAssocID="{195CDAA4-5BAB-40D1-BB81-F1BDB48C80A6}" presName="compositeShape" presStyleCnt="0">
        <dgm:presLayoutVars>
          <dgm:chMax val="7"/>
          <dgm:dir/>
          <dgm:resizeHandles val="exact"/>
        </dgm:presLayoutVars>
      </dgm:prSet>
      <dgm:spPr/>
    </dgm:pt>
    <dgm:pt modelId="{C023D7CD-F9F2-4507-B55E-2CA770B8E27B}" type="pres">
      <dgm:prSet presAssocID="{195CDAA4-5BAB-40D1-BB81-F1BDB48C80A6}" presName="wedge1" presStyleLbl="node1" presStyleIdx="0" presStyleCnt="3" custLinFactNeighborX="-5005" custLinFactNeighborY="3254"/>
      <dgm:spPr/>
    </dgm:pt>
    <dgm:pt modelId="{2383F2D4-3D5E-4F39-BB5E-769CF6C98E87}" type="pres">
      <dgm:prSet presAssocID="{195CDAA4-5BAB-40D1-BB81-F1BDB48C80A6}" presName="wedge1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0E10473E-852A-485A-B4C4-502E190120F2}" type="pres">
      <dgm:prSet presAssocID="{195CDAA4-5BAB-40D1-BB81-F1BDB48C80A6}" presName="wedge2" presStyleLbl="node1" presStyleIdx="1" presStyleCnt="3" custLinFactNeighborX="345" custLinFactNeighborY="-1393"/>
      <dgm:spPr/>
    </dgm:pt>
    <dgm:pt modelId="{A027598A-371E-4E30-B7A7-96898514C601}" type="pres">
      <dgm:prSet presAssocID="{195CDAA4-5BAB-40D1-BB81-F1BDB48C80A6}" presName="wedge2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5E2AA01A-1893-4D89-83C8-A7146D6F6226}" type="pres">
      <dgm:prSet presAssocID="{195CDAA4-5BAB-40D1-BB81-F1BDB48C80A6}" presName="wedge3" presStyleLbl="node1" presStyleIdx="2" presStyleCnt="3"/>
      <dgm:spPr/>
    </dgm:pt>
    <dgm:pt modelId="{34BAC7DB-C3F5-4D1D-A78F-2FDCF3E3D888}" type="pres">
      <dgm:prSet presAssocID="{195CDAA4-5BAB-40D1-BB81-F1BDB48C80A6}" presName="wedge3Tx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D9FA3004-E6F0-4F10-B4F0-90F7025CC560}" srcId="{195CDAA4-5BAB-40D1-BB81-F1BDB48C80A6}" destId="{6A036A16-A0B9-4CDA-833E-3102FBFBC4B6}" srcOrd="2" destOrd="0" parTransId="{F9222643-7008-43CA-9680-F18F89A42AA0}" sibTransId="{8B4AF897-45E9-4362-9952-2545AEC2C75C}"/>
    <dgm:cxn modelId="{54EF0B27-A5B6-4600-AD6D-2A16693DAE2B}" type="presOf" srcId="{1DD08931-C804-43AD-8179-68CE66209008}" destId="{C023D7CD-F9F2-4507-B55E-2CA770B8E27B}" srcOrd="0" destOrd="0" presId="urn:microsoft.com/office/officeart/2005/8/layout/chart3"/>
    <dgm:cxn modelId="{53AFA62E-C2EB-4F00-9DDB-B5F1F228ECD1}" type="presOf" srcId="{1DD08931-C804-43AD-8179-68CE66209008}" destId="{2383F2D4-3D5E-4F39-BB5E-769CF6C98E87}" srcOrd="1" destOrd="0" presId="urn:microsoft.com/office/officeart/2005/8/layout/chart3"/>
    <dgm:cxn modelId="{A3BF523F-1368-4F68-A108-13C8F6A35C26}" type="presOf" srcId="{6A036A16-A0B9-4CDA-833E-3102FBFBC4B6}" destId="{5E2AA01A-1893-4D89-83C8-A7146D6F6226}" srcOrd="0" destOrd="0" presId="urn:microsoft.com/office/officeart/2005/8/layout/chart3"/>
    <dgm:cxn modelId="{92B10C45-B810-4DC8-9D34-53433BA2FA26}" type="presOf" srcId="{1DDB45C9-3371-4AA7-B5DC-E76E98D616E5}" destId="{0E10473E-852A-485A-B4C4-502E190120F2}" srcOrd="0" destOrd="0" presId="urn:microsoft.com/office/officeart/2005/8/layout/chart3"/>
    <dgm:cxn modelId="{5E5C6271-3BEB-476F-B10F-A865F77CB8EA}" type="presOf" srcId="{195CDAA4-5BAB-40D1-BB81-F1BDB48C80A6}" destId="{1FE163BC-B28E-42A3-9BB0-A3CFD6CC150B}" srcOrd="0" destOrd="0" presId="urn:microsoft.com/office/officeart/2005/8/layout/chart3"/>
    <dgm:cxn modelId="{A2A55A99-0212-499F-8A44-64E317E451FE}" srcId="{195CDAA4-5BAB-40D1-BB81-F1BDB48C80A6}" destId="{1DD08931-C804-43AD-8179-68CE66209008}" srcOrd="0" destOrd="0" parTransId="{4D9468F0-5049-45C8-BD08-6D45C0E76CC5}" sibTransId="{DB7D669D-D1A5-4A90-BBB4-E98BDFCD48BA}"/>
    <dgm:cxn modelId="{C99D8CD9-92E7-4DA8-8D70-BF1D3FC61A48}" type="presOf" srcId="{6A036A16-A0B9-4CDA-833E-3102FBFBC4B6}" destId="{34BAC7DB-C3F5-4D1D-A78F-2FDCF3E3D888}" srcOrd="1" destOrd="0" presId="urn:microsoft.com/office/officeart/2005/8/layout/chart3"/>
    <dgm:cxn modelId="{54DF3BE1-3DCB-4925-92C2-5B3CE88C9413}" srcId="{195CDAA4-5BAB-40D1-BB81-F1BDB48C80A6}" destId="{1DDB45C9-3371-4AA7-B5DC-E76E98D616E5}" srcOrd="1" destOrd="0" parTransId="{91D4DE22-960A-4F20-B070-1E8E03D3533E}" sibTransId="{FC6A9DFA-5BDF-4D7D-971D-8FAF2B48FF79}"/>
    <dgm:cxn modelId="{E86B2CFC-099B-47A8-939E-8319D7AC6821}" type="presOf" srcId="{1DDB45C9-3371-4AA7-B5DC-E76E98D616E5}" destId="{A027598A-371E-4E30-B7A7-96898514C601}" srcOrd="1" destOrd="0" presId="urn:microsoft.com/office/officeart/2005/8/layout/chart3"/>
    <dgm:cxn modelId="{9FF0CD8C-8B3F-456E-B029-A578CF1DE97A}" type="presParOf" srcId="{1FE163BC-B28E-42A3-9BB0-A3CFD6CC150B}" destId="{C023D7CD-F9F2-4507-B55E-2CA770B8E27B}" srcOrd="0" destOrd="0" presId="urn:microsoft.com/office/officeart/2005/8/layout/chart3"/>
    <dgm:cxn modelId="{5FB37140-FEC1-4644-9D03-10A7AF628418}" type="presParOf" srcId="{1FE163BC-B28E-42A3-9BB0-A3CFD6CC150B}" destId="{2383F2D4-3D5E-4F39-BB5E-769CF6C98E87}" srcOrd="1" destOrd="0" presId="urn:microsoft.com/office/officeart/2005/8/layout/chart3"/>
    <dgm:cxn modelId="{FFC054AA-4C7C-4C4C-84CF-BC7F665AFC85}" type="presParOf" srcId="{1FE163BC-B28E-42A3-9BB0-A3CFD6CC150B}" destId="{0E10473E-852A-485A-B4C4-502E190120F2}" srcOrd="2" destOrd="0" presId="urn:microsoft.com/office/officeart/2005/8/layout/chart3"/>
    <dgm:cxn modelId="{A1BAC60F-0CC6-4651-88BB-E41BC7660B0A}" type="presParOf" srcId="{1FE163BC-B28E-42A3-9BB0-A3CFD6CC150B}" destId="{A027598A-371E-4E30-B7A7-96898514C601}" srcOrd="3" destOrd="0" presId="urn:microsoft.com/office/officeart/2005/8/layout/chart3"/>
    <dgm:cxn modelId="{611BD5CF-9130-40AD-81F6-40D5CC22917D}" type="presParOf" srcId="{1FE163BC-B28E-42A3-9BB0-A3CFD6CC150B}" destId="{5E2AA01A-1893-4D89-83C8-A7146D6F6226}" srcOrd="4" destOrd="0" presId="urn:microsoft.com/office/officeart/2005/8/layout/chart3"/>
    <dgm:cxn modelId="{7561C9DF-31A6-4CF8-AB4B-C07A5955AF3F}" type="presParOf" srcId="{1FE163BC-B28E-42A3-9BB0-A3CFD6CC150B}" destId="{34BAC7DB-C3F5-4D1D-A78F-2FDCF3E3D888}" srcOrd="5" destOrd="0" presId="urn:microsoft.com/office/officeart/2005/8/layout/char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023D7CD-F9F2-4507-B55E-2CA770B8E27B}">
      <dsp:nvSpPr>
        <dsp:cNvPr id="0" name=""/>
        <dsp:cNvSpPr/>
      </dsp:nvSpPr>
      <dsp:spPr>
        <a:xfrm>
          <a:off x="1426398" y="510038"/>
          <a:ext cx="4517725" cy="4517725"/>
        </a:xfrm>
        <a:prstGeom prst="pie">
          <a:avLst>
            <a:gd name="adj1" fmla="val 16200000"/>
            <a:gd name="adj2" fmla="val 18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/>
            <a:t>Veri</a:t>
          </a:r>
          <a:endParaRPr lang="tr-TR" sz="2800" kern="1200" dirty="0"/>
        </a:p>
      </dsp:txBody>
      <dsp:txXfrm>
        <a:off x="3882642" y="1343666"/>
        <a:ext cx="1532799" cy="1505908"/>
      </dsp:txXfrm>
    </dsp:sp>
    <dsp:sp modelId="{0E10473E-852A-485A-B4C4-502E190120F2}">
      <dsp:nvSpPr>
        <dsp:cNvPr id="0" name=""/>
        <dsp:cNvSpPr/>
      </dsp:nvSpPr>
      <dsp:spPr>
        <a:xfrm>
          <a:off x="1435218" y="434555"/>
          <a:ext cx="4517725" cy="4517725"/>
        </a:xfrm>
        <a:prstGeom prst="pie">
          <a:avLst>
            <a:gd name="adj1" fmla="val 1800000"/>
            <a:gd name="adj2" fmla="val 90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/>
            <a:t>Logistik</a:t>
          </a:r>
          <a:endParaRPr lang="tr-TR" sz="2800" kern="1200" dirty="0"/>
        </a:p>
      </dsp:txBody>
      <dsp:txXfrm>
        <a:off x="2672215" y="3285025"/>
        <a:ext cx="2043733" cy="1398343"/>
      </dsp:txXfrm>
    </dsp:sp>
    <dsp:sp modelId="{5E2AA01A-1893-4D89-83C8-A7146D6F6226}">
      <dsp:nvSpPr>
        <dsp:cNvPr id="0" name=""/>
        <dsp:cNvSpPr/>
      </dsp:nvSpPr>
      <dsp:spPr>
        <a:xfrm>
          <a:off x="1419632" y="497487"/>
          <a:ext cx="4517725" cy="4517725"/>
        </a:xfrm>
        <a:prstGeom prst="pie">
          <a:avLst>
            <a:gd name="adj1" fmla="val 90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/>
            <a:t>Donan</a:t>
          </a:r>
          <a:r>
            <a:rPr lang="tr-TR" sz="2800" kern="12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ı</a:t>
          </a:r>
          <a:r>
            <a:rPr lang="en-GB" sz="2800" kern="1200" dirty="0"/>
            <a:t>m</a:t>
          </a:r>
          <a:endParaRPr lang="tr-TR" sz="2800" kern="1200" dirty="0"/>
        </a:p>
      </dsp:txBody>
      <dsp:txXfrm>
        <a:off x="1903674" y="1384898"/>
        <a:ext cx="1532799" cy="150590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art3">
  <dgm:title val=""/>
  <dgm:desc val=""/>
  <dgm:catLst>
    <dgm:cat type="relationship" pri="27000"/>
    <dgm:cat type="cycle" pri="8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presOf/>
    <dgm:shape xmlns:r="http://schemas.openxmlformats.org/officeDocument/2006/relationships" r:blip="">
      <dgm:adjLst/>
    </dgm:shape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205"/>
          <dgm:constr type="t" for="ch" forName="wedge1Tx" refType="h" fact="0.205"/>
          <dgm:constr type="w" for="ch" forName="wedge1Tx" refType="w" fact="0.59"/>
          <dgm:constr type="h" for="ch" forName="wedge1Tx" refType="h" fact="0.59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52"/>
          <dgm:constr type="t" for="ch" forName="wedge1Tx" refType="h" fact="0.205"/>
          <dgm:constr type="w" for="ch" forName="wedge1Tx" refType="w" fact="0.295"/>
          <dgm:constr type="h" for="ch" forName="wedge1Tx" refType="h" fact="0.59"/>
          <dgm:constr type="l" for="ch" forName="wedge2" refType="w" fact="0.08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wedge2Tx" refType="w" fact="0.2"/>
          <dgm:constr type="t" for="ch" forName="wedge2Tx" refType="h" fact="0.205"/>
          <dgm:constr type="w" for="ch" forName="wedge2Tx" refType="w" fact="0.295"/>
          <dgm:constr type="h" for="ch" forName="wedge2Tx" refType="h" fact="0.59"/>
          <dgm:constr type="primFontSz" for="ch" ptType="node" op="equ"/>
        </dgm:constrLst>
      </dgm:if>
      <dgm:if name="Name3" axis="ch" ptType="node" func="cnt" op="equ" val="3">
        <dgm:choose name="Name4">
          <dgm:if name="Name5" func="var" arg="dir" op="equ" val="norm">
            <dgm:constrLst>
              <dgm:constr type="l" for="ch" forName="wedge1" refType="w" fact="0.1233"/>
              <dgm:constr type="t" for="ch" forName="wedge1" refType="w" fact="0.055"/>
              <dgm:constr type="w" for="ch" forName="wedge1" refType="w" fact="0.84"/>
              <dgm:constr type="h" for="ch" forName="wedge1" refType="h" fact="0.84"/>
              <dgm:constr type="l" for="ch" forName="wedge1Tx" refType="w" fact="0.58"/>
              <dgm:constr type="t" for="ch" forName="wedge1Tx" refType="h" fact="0.21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"/>
              <dgm:constr type="t" for="ch" forName="wedge3Tx" refType="h" fact="0.245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if>
          <dgm:else name="Name6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45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367"/>
              <dgm:constr type="t" for="ch" forName="wedge3" refType="w" fact="0.055"/>
              <dgm:constr type="w" for="ch" forName="wedge3" refType="w" fact="0.84"/>
              <dgm:constr type="h" for="ch" forName="wedge3" refType="h" fact="0.84"/>
              <dgm:constr type="l" for="ch" forName="wedge3Tx" refType="w" fact="0.14"/>
              <dgm:constr type="t" for="ch" forName="wedge3Tx" refType="h" fact="0.21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else>
        </dgm:choose>
      </dgm:if>
      <dgm:if name="Name7" axis="ch" ptType="node" func="cnt" op="equ" val="4">
        <dgm:choose name="Name8">
          <dgm:if name="Name9" func="var" arg="dir" op="equ" val="norm">
            <dgm:constrLst>
              <dgm:constr type="l" for="ch" forName="wedge1" refType="w" fact="0.1154"/>
              <dgm:constr type="t" for="ch" forName="wedge1" refType="w" fact="0.0446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75"/>
              <dgm:constr type="t" for="ch" forName="wedge4Tx" refType="h" fact="0.235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if>
          <dgm:else name="Name10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5"/>
              <dgm:constr type="t" for="ch" forName="wedge1Tx" refType="h" fact="0.235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446"/>
              <dgm:constr type="t" for="ch" forName="wedge4" refType="h" fact="0.0446"/>
              <dgm:constr type="w" for="ch" forName="wedge4" refType="w" fact="0.84"/>
              <dgm:constr type="h" for="ch" forName="wedge4" refType="h" fact="0.84"/>
              <dgm:constr type="l" for="ch" forName="wedge4Tx" refType="w" fact="0.145"/>
              <dgm:constr type="t" for="ch" forName="wedge4Tx" refType="h" fact="0.2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else>
        </dgm:choose>
      </dgm:if>
      <dgm:if name="Name11" axis="ch" ptType="node" func="cnt" op="equ" val="5">
        <dgm:choose name="Name12">
          <dgm:if name="Name13" func="var" arg="dir" op="equ" val="norm">
            <dgm:constrLst>
              <dgm:constr type="l" for="ch" forName="wedge1" refType="w" fact="0.1094"/>
              <dgm:constr type="t" for="ch" forName="wedge1" refType="w" fact="0.0395"/>
              <dgm:constr type="w" for="ch" forName="wedge1" refType="w" fact="0.84"/>
              <dgm:constr type="h" for="ch" forName="wedge1" refType="h" fact="0.84"/>
              <dgm:constr type="l" for="ch" forName="wedge1Tx" refType="w" fact="0.54"/>
              <dgm:constr type="t" for="ch" forName="wedge1Tx" refType="h" fact="0.165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2025"/>
              <dgm:constr type="t" for="ch" forName="wedge5Tx" refType="h" fact="0.208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if>
          <dgm:else name="Name14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"/>
              <dgm:constr type="t" for="ch" forName="wedge1Tx" refType="h" fact="0.208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506"/>
              <dgm:constr type="t" for="ch" forName="wedge5" refType="h" fact="0.0395"/>
              <dgm:constr type="w" for="ch" forName="wedge5" refType="w" fact="0.84"/>
              <dgm:constr type="h" for="ch" forName="wedge5" refType="h" fact="0.84"/>
              <dgm:constr type="l" for="ch" forName="wedge5Tx" refType="w" fact="0.18"/>
              <dgm:constr type="t" for="ch" forName="wedge5Tx" refType="h" fact="0.165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else>
        </dgm:choose>
      </dgm:if>
      <dgm:if name="Name15" axis="ch" ptType="node" func="cnt" op="equ" val="6">
        <dgm:choose name="Name16">
          <dgm:if name="Name17" func="var" arg="dir" op="equ" val="norm">
            <dgm:constrLst>
              <dgm:constr type="l" for="ch" forName="wedge1" refType="w" fact="0.105"/>
              <dgm:constr type="t" for="ch" forName="wedge1" refType="w" fact="0.0367"/>
              <dgm:constr type="w" for="ch" forName="wedge1" refType="w" fact="0.84"/>
              <dgm:constr type="h" for="ch" forName="wedge1" refType="h" fact="0.84"/>
              <dgm:constr type="l" for="ch" forName="wedge1Tx" refType="w" fact="0.534"/>
              <dgm:constr type="t" for="ch" forName="wedge1Tx" refType="h" fact="0.126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246"/>
              <dgm:constr type="t" for="ch" forName="wedge6Tx" refType="h" fact="0.1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if>
          <dgm:else name="Name18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9"/>
              <dgm:constr type="t" for="ch" forName="wedge1Tx" refType="h" fact="0.1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55"/>
              <dgm:constr type="t" for="ch" forName="wedge6" refType="h" fact="0.0367"/>
              <dgm:constr type="w" for="ch" forName="wedge6" refType="w" fact="0.84"/>
              <dgm:constr type="h" for="ch" forName="wedge6" refType="h" fact="0.84"/>
              <dgm:constr type="l" for="ch" forName="wedge6Tx" refType="w" fact="0.221"/>
              <dgm:constr type="t" for="ch" forName="wedge6Tx" refType="h" fact="0.126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else>
        </dgm:choose>
      </dgm:if>
      <dgm:else name="Name19">
        <dgm:choose name="Name20">
          <dgm:if name="Name21" func="var" arg="dir" op="equ" val="norm">
            <dgm:constrLst>
              <dgm:constr type="l" for="ch" forName="wedge1" refType="w" fact="0.1017"/>
              <dgm:constr type="t" for="ch" forName="wedge1" refType="w" fact="0.035"/>
              <dgm:constr type="w" for="ch" forName="wedge1" refType="w" fact="0.84"/>
              <dgm:constr type="h" for="ch" forName="wedge1" refType="h" fact="0.84"/>
              <dgm:constr type="l" for="ch" forName="wedge1Tx" refType="w" fact="0.53"/>
              <dgm:constr type="t" for="ch" forName="wedge1Tx" refType="h" fact="0.115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8"/>
              <dgm:constr type="t" for="ch" forName="wedge7" refType="h" fact="0.08"/>
              <dgm:constr type="w" for="ch" forName="wedge7" refType="w" fact="0.84"/>
              <dgm:constr type="h" for="ch" forName="wedge7" refType="h" fact="0.84"/>
              <dgm:constr type="l" for="ch" forName="wedge7Tx" refType="w" fact="0.262"/>
              <dgm:constr type="t" for="ch" forName="wedge7Tx" refType="h" fact="0.16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if>
          <dgm:else name="Name22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8"/>
              <dgm:constr type="t" for="ch" forName="wedge1Tx" refType="h" fact="0.16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583"/>
              <dgm:constr type="t" for="ch" forName="wedge7" refType="h" fact="0.035"/>
              <dgm:constr type="w" for="ch" forName="wedge7" refType="w" fact="0.84"/>
              <dgm:constr type="h" for="ch" forName="wedge7" refType="h" fact="0.84"/>
              <dgm:constr type="l" for="ch" forName="wedge7Tx" refType="w" fact="0.2403"/>
              <dgm:constr type="t" for="ch" forName="wedge7Tx" refType="h" fact="0.115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else>
        </dgm:choose>
      </dgm:else>
    </dgm:choose>
    <dgm:ruleLst/>
    <dgm:choose name="Name23">
      <dgm:if name="Name24" axis="ch" ptType="node" func="cnt" op="gte" val="1">
        <dgm:layoutNode name="wedge1">
          <dgm:alg type="sp"/>
          <dgm:choose name="Name25">
            <dgm:if name="Name26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27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28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29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30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31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32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33">
            <dgm:if name="Name34" func="var" arg="dir" op="equ" val="norm">
              <dgm:presOf axis="ch desOrSelf" ptType="node node" st="1 1" cnt="1 0"/>
            </dgm:if>
            <dgm:else name="Name35">
              <dgm:choose name="Name36">
                <dgm:if name="Name37" axis="ch" ptType="node" func="cnt" op="equ" val="1">
                  <dgm:presOf axis="ch desOrSelf" ptType="node node" st="1 1" cnt="1 0"/>
                </dgm:if>
                <dgm:if name="Name38" axis="ch" ptType="node" func="cnt" op="equ" val="2">
                  <dgm:presOf axis="ch desOrSelf" ptType="node node" st="2 1" cnt="1 0"/>
                </dgm:if>
                <dgm:if name="Name39" axis="ch" ptType="node" func="cnt" op="equ" val="3">
                  <dgm:presOf axis="ch desOrSelf" ptType="node node" st="3 1" cnt="1 0"/>
                </dgm:if>
                <dgm:if name="Name40" axis="ch" ptType="node" func="cnt" op="equ" val="4">
                  <dgm:presOf axis="ch desOrSelf" ptType="node node" st="4 1" cnt="1 0"/>
                </dgm:if>
                <dgm:if name="Name41" axis="ch" ptType="node" func="cnt" op="equ" val="5">
                  <dgm:presOf axis="ch desOrSelf" ptType="node node" st="5 1" cnt="1 0"/>
                </dgm:if>
                <dgm:if name="Name42" axis="ch" ptType="node" func="cnt" op="equ" val="6">
                  <dgm:presOf axis="ch desOrSelf" ptType="node node" st="6 1" cnt="1 0"/>
                </dgm:if>
                <dgm:else name="Name43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44">
            <dgm:if name="Name45" func="var" arg="dir" op="equ" val="norm">
              <dgm:presOf axis="ch desOrSelf" ptType="node node" st="1 1" cnt="1 0"/>
            </dgm:if>
            <dgm:else name="Name46">
              <dgm:choose name="Name47">
                <dgm:if name="Name48" axis="ch" ptType="node" func="cnt" op="equ" val="1">
                  <dgm:presOf axis="ch desOrSelf" ptType="node node" st="1 1" cnt="1 0"/>
                </dgm:if>
                <dgm:if name="Name49" axis="ch" ptType="node" func="cnt" op="equ" val="2">
                  <dgm:presOf axis="ch desOrSelf" ptType="node node" st="2 1" cnt="1 0"/>
                </dgm:if>
                <dgm:if name="Name50" axis="ch" ptType="node" func="cnt" op="equ" val="3">
                  <dgm:presOf axis="ch desOrSelf" ptType="node node" st="3 1" cnt="1 0"/>
                </dgm:if>
                <dgm:if name="Name51" axis="ch" ptType="node" func="cnt" op="equ" val="4">
                  <dgm:presOf axis="ch desOrSelf" ptType="node node" st="4 1" cnt="1 0"/>
                </dgm:if>
                <dgm:if name="Name52" axis="ch" ptType="node" func="cnt" op="equ" val="5">
                  <dgm:presOf axis="ch desOrSelf" ptType="node node" st="5 1" cnt="1 0"/>
                </dgm:if>
                <dgm:if name="Name53" axis="ch" ptType="node" func="cnt" op="equ" val="6">
                  <dgm:presOf axis="ch desOrSelf" ptType="node node" st="6 1" cnt="1 0"/>
                </dgm:if>
                <dgm:else name="Name54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55"/>
    </dgm:choose>
    <dgm:choose name="Name56">
      <dgm:if name="Name57" axis="ch" ptType="node" func="cnt" op="gte" val="2">
        <dgm:layoutNode name="wedge2">
          <dgm:alg type="sp"/>
          <dgm:choose name="Name58">
            <dgm:if name="Name59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60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61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62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63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64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65">
            <dgm:if name="Name66" func="var" arg="dir" op="equ" val="norm">
              <dgm:presOf axis="ch desOrSelf" ptType="node node" st="2 1" cnt="1 0"/>
            </dgm:if>
            <dgm:else name="Name67">
              <dgm:choose name="Name68">
                <dgm:if name="Name69" axis="ch" ptType="node" func="cnt" op="equ" val="2">
                  <dgm:presOf axis="ch desOrSelf" ptType="node node" st="1 1" cnt="1 0"/>
                </dgm:if>
                <dgm:if name="Name70" axis="ch" ptType="node" func="cnt" op="equ" val="3">
                  <dgm:presOf axis="ch desOrSelf" ptType="node node" st="2 1" cnt="1 0"/>
                </dgm:if>
                <dgm:if name="Name71" axis="ch" ptType="node" func="cnt" op="equ" val="4">
                  <dgm:presOf axis="ch desOrSelf" ptType="node node" st="3 1" cnt="1 0"/>
                </dgm:if>
                <dgm:if name="Name72" axis="ch" ptType="node" func="cnt" op="equ" val="5">
                  <dgm:presOf axis="ch desOrSelf" ptType="node node" st="4 1" cnt="1 0"/>
                </dgm:if>
                <dgm:if name="Name73" axis="ch" ptType="node" func="cnt" op="equ" val="6">
                  <dgm:presOf axis="ch desOrSelf" ptType="node node" st="5 1" cnt="1 0"/>
                </dgm:if>
                <dgm:else name="Name74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75">
            <dgm:if name="Name76" func="var" arg="dir" op="equ" val="norm">
              <dgm:presOf axis="ch desOrSelf" ptType="node node" st="2 1" cnt="1 0"/>
            </dgm:if>
            <dgm:else name="Name77">
              <dgm:choose name="Name78">
                <dgm:if name="Name79" axis="ch" ptType="node" func="cnt" op="equ" val="2">
                  <dgm:presOf axis="ch desOrSelf" ptType="node node" st="1 1" cnt="1 0"/>
                </dgm:if>
                <dgm:if name="Name80" axis="ch" ptType="node" func="cnt" op="equ" val="3">
                  <dgm:presOf axis="ch desOrSelf" ptType="node node" st="2 1" cnt="1 0"/>
                </dgm:if>
                <dgm:if name="Name81" axis="ch" ptType="node" func="cnt" op="equ" val="4">
                  <dgm:presOf axis="ch desOrSelf" ptType="node node" st="3 1" cnt="1 0"/>
                </dgm:if>
                <dgm:if name="Name82" axis="ch" ptType="node" func="cnt" op="equ" val="5">
                  <dgm:presOf axis="ch desOrSelf" ptType="node node" st="4 1" cnt="1 0"/>
                </dgm:if>
                <dgm:if name="Name83" axis="ch" ptType="node" func="cnt" op="equ" val="6">
                  <dgm:presOf axis="ch desOrSelf" ptType="node node" st="5 1" cnt="1 0"/>
                </dgm:if>
                <dgm:else name="Name84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85"/>
    </dgm:choose>
    <dgm:choose name="Name86">
      <dgm:if name="Name87" axis="ch" ptType="node" func="cnt" op="gte" val="3">
        <dgm:layoutNode name="wedge3">
          <dgm:alg type="sp"/>
          <dgm:choose name="Name88">
            <dgm:if name="Name89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90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91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92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93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94">
            <dgm:if name="Name95" func="var" arg="dir" op="equ" val="norm">
              <dgm:presOf axis="ch desOrSelf" ptType="node node" st="3 1" cnt="1 0"/>
            </dgm:if>
            <dgm:else name="Name96">
              <dgm:choose name="Name97">
                <dgm:if name="Name98" axis="ch" ptType="node" func="cnt" op="equ" val="3">
                  <dgm:presOf axis="ch desOrSelf" ptType="node node" st="1 1" cnt="1 0"/>
                </dgm:if>
                <dgm:if name="Name99" axis="ch" ptType="node" func="cnt" op="equ" val="4">
                  <dgm:presOf axis="ch desOrSelf" ptType="node node" st="2 1" cnt="1 0"/>
                </dgm:if>
                <dgm:if name="Name100" axis="ch" ptType="node" func="cnt" op="equ" val="5">
                  <dgm:presOf axis="ch desOrSelf" ptType="node node" st="3 1" cnt="1 0"/>
                </dgm:if>
                <dgm:if name="Name101" axis="ch" ptType="node" func="cnt" op="equ" val="6">
                  <dgm:presOf axis="ch desOrSelf" ptType="node node" st="4 1" cnt="1 0"/>
                </dgm:if>
                <dgm:else name="Name102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03">
            <dgm:if name="Name104" func="var" arg="dir" op="equ" val="norm">
              <dgm:presOf axis="ch desOrSelf" ptType="node node" st="3 1" cnt="1 0"/>
            </dgm:if>
            <dgm:else name="Name105">
              <dgm:choose name="Name106">
                <dgm:if name="Name107" axis="ch" ptType="node" func="cnt" op="equ" val="3">
                  <dgm:presOf axis="ch desOrSelf" ptType="node node" st="1 1" cnt="1 0"/>
                </dgm:if>
                <dgm:if name="Name108" axis="ch" ptType="node" func="cnt" op="equ" val="4">
                  <dgm:presOf axis="ch desOrSelf" ptType="node node" st="2 1" cnt="1 0"/>
                </dgm:if>
                <dgm:if name="Name109" axis="ch" ptType="node" func="cnt" op="equ" val="5">
                  <dgm:presOf axis="ch desOrSelf" ptType="node node" st="3 1" cnt="1 0"/>
                </dgm:if>
                <dgm:if name="Name110" axis="ch" ptType="node" func="cnt" op="equ" val="6">
                  <dgm:presOf axis="ch desOrSelf" ptType="node node" st="4 1" cnt="1 0"/>
                </dgm:if>
                <dgm:else name="Name111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12"/>
    </dgm:choose>
    <dgm:choose name="Name113">
      <dgm:if name="Name114" axis="ch" ptType="node" func="cnt" op="gte" val="4">
        <dgm:layoutNode name="wedge4">
          <dgm:alg type="sp"/>
          <dgm:choose name="Name115">
            <dgm:if name="Name116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17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18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19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20">
            <dgm:if name="Name121" func="var" arg="dir" op="equ" val="norm">
              <dgm:presOf axis="ch desOrSelf" ptType="node node" st="4 1" cnt="1 0"/>
            </dgm:if>
            <dgm:else name="Name122">
              <dgm:choose name="Name123">
                <dgm:if name="Name124" axis="ch" ptType="node" func="cnt" op="equ" val="4">
                  <dgm:presOf axis="ch desOrSelf" ptType="node node" st="1 1" cnt="1 0"/>
                </dgm:if>
                <dgm:if name="Name125" axis="ch" ptType="node" func="cnt" op="equ" val="5">
                  <dgm:presOf axis="ch desOrSelf" ptType="node node" st="2 1" cnt="1 0"/>
                </dgm:if>
                <dgm:if name="Name126" axis="ch" ptType="node" func="cnt" op="equ" val="6">
                  <dgm:presOf axis="ch desOrSelf" ptType="node node" st="3 1" cnt="1 0"/>
                </dgm:if>
                <dgm:else name="Name127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28">
            <dgm:if name="Name129" func="var" arg="dir" op="equ" val="norm">
              <dgm:presOf axis="ch desOrSelf" ptType="node node" st="4 1" cnt="1 0"/>
            </dgm:if>
            <dgm:else name="Name130">
              <dgm:choose name="Name131">
                <dgm:if name="Name132" axis="ch" ptType="node" func="cnt" op="equ" val="4">
                  <dgm:presOf axis="ch desOrSelf" ptType="node node" st="1 1" cnt="1 0"/>
                </dgm:if>
                <dgm:if name="Name133" axis="ch" ptType="node" func="cnt" op="equ" val="5">
                  <dgm:presOf axis="ch desOrSelf" ptType="node node" st="2 1" cnt="1 0"/>
                </dgm:if>
                <dgm:if name="Name134" axis="ch" ptType="node" func="cnt" op="equ" val="6">
                  <dgm:presOf axis="ch desOrSelf" ptType="node node" st="3 1" cnt="1 0"/>
                </dgm:if>
                <dgm:else name="Name135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36"/>
    </dgm:choose>
    <dgm:choose name="Name137">
      <dgm:if name="Name138" axis="ch" ptType="node" func="cnt" op="gte" val="5">
        <dgm:layoutNode name="wedge5">
          <dgm:alg type="sp"/>
          <dgm:choose name="Name139">
            <dgm:if name="Name140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41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42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43">
            <dgm:if name="Name144" func="var" arg="dir" op="equ" val="norm">
              <dgm:presOf axis="ch desOrSelf" ptType="node node" st="5 1" cnt="1 0"/>
            </dgm:if>
            <dgm:else name="Name145">
              <dgm:choose name="Name146">
                <dgm:if name="Name147" axis="ch" ptType="node" func="cnt" op="equ" val="5">
                  <dgm:presOf axis="ch desOrSelf" ptType="node node" st="1 1" cnt="1 0"/>
                </dgm:if>
                <dgm:if name="Name148" axis="ch" ptType="node" func="cnt" op="equ" val="6">
                  <dgm:presOf axis="ch desOrSelf" ptType="node node" st="2 1" cnt="1 0"/>
                </dgm:if>
                <dgm:else name="Name149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0">
            <dgm:if name="Name151" func="var" arg="dir" op="equ" val="norm">
              <dgm:presOf axis="ch desOrSelf" ptType="node node" st="5 1" cnt="1 0"/>
            </dgm:if>
            <dgm:else name="Name152">
              <dgm:choose name="Name153">
                <dgm:if name="Name154" axis="ch" ptType="node" func="cnt" op="equ" val="5">
                  <dgm:presOf axis="ch desOrSelf" ptType="node node" st="1 1" cnt="1 0"/>
                </dgm:if>
                <dgm:if name="Name155" axis="ch" ptType="node" func="cnt" op="equ" val="6">
                  <dgm:presOf axis="ch desOrSelf" ptType="node node" st="2 1" cnt="1 0"/>
                </dgm:if>
                <dgm:else name="Name156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57"/>
    </dgm:choose>
    <dgm:choose name="Name158">
      <dgm:if name="Name159" axis="ch" ptType="node" func="cnt" op="gte" val="6">
        <dgm:layoutNode name="wedge6">
          <dgm:alg type="sp"/>
          <dgm:choose name="Name160">
            <dgm:if name="Name161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62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63">
            <dgm:if name="Name164" func="var" arg="dir" op="equ" val="norm">
              <dgm:presOf axis="ch desOrSelf" ptType="node node" st="6 1" cnt="1 0"/>
            </dgm:if>
            <dgm:else name="Name165">
              <dgm:choose name="Name166">
                <dgm:if name="Name167" axis="ch" ptType="node" func="cnt" op="equ" val="6">
                  <dgm:presOf axis="ch desOrSelf" ptType="node node" st="1 1" cnt="1 0"/>
                </dgm:if>
                <dgm:else name="Name168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9">
            <dgm:if name="Name170" func="var" arg="dir" op="equ" val="norm">
              <dgm:presOf axis="ch desOrSelf" ptType="node node" st="6 1" cnt="1 0"/>
            </dgm:if>
            <dgm:else name="Name171">
              <dgm:choose name="Name172">
                <dgm:if name="Name173" axis="ch" ptType="node" func="cnt" op="equ" val="6">
                  <dgm:presOf axis="ch desOrSelf" ptType="node node" st="1 1" cnt="1 0"/>
                </dgm:if>
                <dgm:else name="Name174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75"/>
    </dgm:choose>
    <dgm:choose name="Name176">
      <dgm:if name="Name177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78">
            <dgm:if name="Name179" func="var" arg="dir" op="equ" val="norm">
              <dgm:presOf axis="ch desOrSelf" ptType="node node" st="7 1" cnt="1 0"/>
            </dgm:if>
            <dgm:else name="Name180">
              <dgm:presOf axis="ch desOrSelf" ptType="node node" st="1 1" cnt="1 0"/>
            </dgm:else>
          </dgm:choose>
          <dgm:constrLst/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81">
            <dgm:if name="Name182" func="var" arg="dir" op="equ" val="norm">
              <dgm:presOf axis="ch desOrSelf" ptType="node node" st="7 1" cnt="1 0"/>
            </dgm:if>
            <dgm:else name="Name183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84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7D8E6A-1832-40D2-B2E0-367C7F9913E9}" type="datetimeFigureOut">
              <a:rPr lang="tr-TR" smtClean="0"/>
              <a:t>5.11.2025</a:t>
            </a:fld>
            <a:endParaRPr lang="tr-T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113218-A70E-40FF-9E9B-EB53798485A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0821192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EAFE0D-BBF5-F053-A37F-6EE437906E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9B6085-21FA-88F0-BA29-27E478C1E4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tr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59C980-6C71-6B85-B21C-C7F36CEB7C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7988B-75F3-4948-A723-73A69F397BE7}" type="datetimeFigureOut">
              <a:rPr lang="tr-TR" smtClean="0"/>
              <a:t>5.11.2025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78A2E1-9D87-9B89-6C49-7A56923572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88FEBD-89C0-BB7F-CA5E-3285B2460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926E6-392B-46F9-A2D4-E8BA5CD52A01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9814814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512F56-8E6B-AE15-9549-410F896DEA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51C663-1A12-626D-C9B2-007863C27F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F19058-3CE7-69D9-D72C-C6A9DC335E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7988B-75F3-4948-A723-73A69F397BE7}" type="datetimeFigureOut">
              <a:rPr lang="tr-TR" smtClean="0"/>
              <a:t>5.11.2025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EF1A54-3CF6-DCBA-DC9E-965EF796F1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A1C6AE-9D44-CD78-5011-F6E525F0F2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926E6-392B-46F9-A2D4-E8BA5CD52A01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4971965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DB25804-B546-868B-A531-84C5D44C04F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ACBC6CE-E6CF-B496-875F-88B768B61B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658557-FEBD-B941-9804-29CF83DF5B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7988B-75F3-4948-A723-73A69F397BE7}" type="datetimeFigureOut">
              <a:rPr lang="tr-TR" smtClean="0"/>
              <a:t>5.11.2025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376789-0147-62AA-5424-5EFD831EE5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CFA40F-0161-E301-176F-312AA5C22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926E6-392B-46F9-A2D4-E8BA5CD52A01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5357611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66D982-8DAC-0AC6-21C3-EE7C8BD04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6585D3-89AB-0997-E86E-92CD5FCE72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049423-2078-142A-8D3C-83B9D3D3B0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7988B-75F3-4948-A723-73A69F397BE7}" type="datetimeFigureOut">
              <a:rPr lang="tr-TR" smtClean="0"/>
              <a:t>5.11.2025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2B06B9-540B-1F5F-617C-ACE8C588F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A43D0C-67ED-1E4F-3B40-F034B4A61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926E6-392B-46F9-A2D4-E8BA5CD52A01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078905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97C2A-8639-6C7A-BACA-885BEC7590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E2DEBC-71EC-6BF1-A430-507B2DBEFD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ED3803-4DEB-9F05-2993-36C6F379A2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7988B-75F3-4948-A723-73A69F397BE7}" type="datetimeFigureOut">
              <a:rPr lang="tr-TR" smtClean="0"/>
              <a:t>5.11.2025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D759FF-E05A-4F31-2262-02E9113F04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CC704E-96C5-CB9E-794E-5CB30DC17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926E6-392B-46F9-A2D4-E8BA5CD52A01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1388413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FDACC-1CB6-BC58-6447-FBE80D9CC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617324-30A9-CD0B-232A-B85866413C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85955D-0484-ADCC-B65B-EBD6E0CFA8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97DDC9-CF46-93E3-912C-48D8B3B764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7988B-75F3-4948-A723-73A69F397BE7}" type="datetimeFigureOut">
              <a:rPr lang="tr-TR" smtClean="0"/>
              <a:t>5.11.2025</a:t>
            </a:fld>
            <a:endParaRPr lang="tr-T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E982F4-1E78-F280-8796-9CDBE1092B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E1FF14-E617-DCA0-BA44-6B5AC89625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926E6-392B-46F9-A2D4-E8BA5CD52A01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9972038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43580-8DAB-CEE1-2455-8E94FA8329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27F918-59E2-A10B-9E20-19F409B46C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EAFF1D-768B-7B23-1FB0-0B5B45C222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C1186A4-96C5-F78D-EF44-D0C354AABC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76703D8-BECD-88B9-1275-3FA5FC7EA72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C5BE435-BE39-94A4-0575-DDA5111F9D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7988B-75F3-4948-A723-73A69F397BE7}" type="datetimeFigureOut">
              <a:rPr lang="tr-TR" smtClean="0"/>
              <a:t>5.11.2025</a:t>
            </a:fld>
            <a:endParaRPr lang="tr-T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C278A02-1393-52E7-9939-19E98CA5F7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15521E0-A8DD-72A7-CC34-635E2AB6FA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926E6-392B-46F9-A2D4-E8BA5CD52A01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8034511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94D89D-8AD2-CC69-5C61-82274CC4B2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ED7A1F-324B-48A5-3297-AB2169783E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7988B-75F3-4948-A723-73A69F397BE7}" type="datetimeFigureOut">
              <a:rPr lang="tr-TR" smtClean="0"/>
              <a:t>5.11.2025</a:t>
            </a:fld>
            <a:endParaRPr lang="tr-T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D3724B-82FD-B7D5-5BAE-6282D6A1CD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7EF8ED-0DA7-9C8D-6FD5-432B7EA692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926E6-392B-46F9-A2D4-E8BA5CD52A01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5773538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6C7BBA4-E84B-1D1B-DC3A-3E749F670F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7988B-75F3-4948-A723-73A69F397BE7}" type="datetimeFigureOut">
              <a:rPr lang="tr-TR" smtClean="0"/>
              <a:t>5.11.2025</a:t>
            </a:fld>
            <a:endParaRPr lang="tr-T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033D70A-E21C-9355-A700-AB604D6F0E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77C639-8E1C-BDD9-D510-279EA5FD9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926E6-392B-46F9-A2D4-E8BA5CD52A01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1966988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EA198C-0684-7509-FEEE-D13A3CE5D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65A75F-EBCD-13AC-0E23-E689181953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FB62AC-3D45-0693-4CC8-F9A8F6D114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263EA0-AC96-90F7-668F-5596CBE25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7988B-75F3-4948-A723-73A69F397BE7}" type="datetimeFigureOut">
              <a:rPr lang="tr-TR" smtClean="0"/>
              <a:t>5.11.2025</a:t>
            </a:fld>
            <a:endParaRPr lang="tr-T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47E903-81EF-1043-A187-5B00E0D5DB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A2A1B3-BBD8-5498-2DE4-C55E9BBE5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926E6-392B-46F9-A2D4-E8BA5CD52A01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4215850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4B208E-6F9B-27DD-97FE-878BFC332F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1BA0FC7-EC81-DD86-775D-D25CE73C5BA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8F337C-BC80-3187-437D-E514A0FBF0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D32625-A5C4-E3BC-1F29-9804B73C1A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7988B-75F3-4948-A723-73A69F397BE7}" type="datetimeFigureOut">
              <a:rPr lang="tr-TR" smtClean="0"/>
              <a:t>5.11.2025</a:t>
            </a:fld>
            <a:endParaRPr lang="tr-T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D6CCBD-30A6-1E7F-3B02-FB24383883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15CD1D-3C7E-037D-0FE0-21F3755CB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926E6-392B-46F9-A2D4-E8BA5CD52A01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432320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05653D5-5718-37FC-2B20-17A68BC2B3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1BD787-5CB4-FCE6-3F2D-5B471E3597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047EF7-4327-79CC-A9BB-D166F00069E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EE7988B-75F3-4948-A723-73A69F397BE7}" type="datetimeFigureOut">
              <a:rPr lang="tr-TR" smtClean="0"/>
              <a:t>5.11.2025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E64B30-79DA-949B-B371-C0EB95C035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A928FA-1FA0-3854-5185-A463CCB1EB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FA926E6-392B-46F9-A2D4-E8BA5CD52A01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9961526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jpg"/><Relationship Id="rId5" Type="http://schemas.openxmlformats.org/officeDocument/2006/relationships/image" Target="../media/image35.png"/><Relationship Id="rId4" Type="http://schemas.openxmlformats.org/officeDocument/2006/relationships/image" Target="../media/image34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svg"/><Relationship Id="rId4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46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jpeg"/><Relationship Id="rId4" Type="http://schemas.openxmlformats.org/officeDocument/2006/relationships/image" Target="../media/image53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5.png"/><Relationship Id="rId4" Type="http://schemas.openxmlformats.org/officeDocument/2006/relationships/image" Target="../media/image60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63.png"/><Relationship Id="rId5" Type="http://schemas.openxmlformats.org/officeDocument/2006/relationships/image" Target="../media/image62.jpeg"/><Relationship Id="rId4" Type="http://schemas.openxmlformats.org/officeDocument/2006/relationships/image" Target="../media/image61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7" Type="http://schemas.openxmlformats.org/officeDocument/2006/relationships/image" Target="../media/image70.jpg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jpeg"/><Relationship Id="rId5" Type="http://schemas.openxmlformats.org/officeDocument/2006/relationships/image" Target="../media/image68.png"/><Relationship Id="rId4" Type="http://schemas.openxmlformats.org/officeDocument/2006/relationships/image" Target="../media/image67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72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jpeg"/><Relationship Id="rId4" Type="http://schemas.openxmlformats.org/officeDocument/2006/relationships/image" Target="../media/image7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7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sv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e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4.jpeg"/><Relationship Id="rId4" Type="http://schemas.openxmlformats.org/officeDocument/2006/relationships/image" Target="../media/image83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g"/><Relationship Id="rId2" Type="http://schemas.openxmlformats.org/officeDocument/2006/relationships/image" Target="../media/image85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g"/><Relationship Id="rId5" Type="http://schemas.openxmlformats.org/officeDocument/2006/relationships/image" Target="../media/image19.png"/><Relationship Id="rId4" Type="http://schemas.openxmlformats.org/officeDocument/2006/relationships/image" Target="../media/image18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8.jpe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7.jpeg"/><Relationship Id="rId5" Type="http://schemas.openxmlformats.org/officeDocument/2006/relationships/image" Target="../media/image26.jp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0A1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game&#10;&#10;AI-generated content may be incorrect.">
            <a:extLst>
              <a:ext uri="{FF2B5EF4-FFF2-40B4-BE49-F238E27FC236}">
                <a16:creationId xmlns:a16="http://schemas.microsoft.com/office/drawing/2014/main" id="{9101276D-377C-E33F-B438-C3819C7BDC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3477" y="643466"/>
            <a:ext cx="4805045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8997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B7A2C284-17A8-59CA-18B0-3CB50C9C24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1063" y="1323439"/>
            <a:ext cx="8415655" cy="5257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3F8AF3E-8AAA-1CA5-949A-0C4E897D846E}"/>
              </a:ext>
            </a:extLst>
          </p:cNvPr>
          <p:cNvSpPr/>
          <p:nvPr/>
        </p:nvSpPr>
        <p:spPr>
          <a:xfrm>
            <a:off x="763893" y="0"/>
            <a:ext cx="11229997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Google AI, Go </a:t>
            </a:r>
            <a:r>
              <a:rPr lang="en-US" sz="4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dünya</a:t>
            </a:r>
            <a:r>
              <a:rPr lang="en-US" sz="4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sz="4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şampiyonunu</a:t>
            </a:r>
            <a:r>
              <a:rPr lang="en-US" sz="4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</a:p>
          <a:p>
            <a:pPr algn="ctr"/>
            <a:r>
              <a:rPr lang="en-US" sz="4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tekrar</a:t>
            </a:r>
            <a:r>
              <a:rPr lang="en-US" sz="4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sz="4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yenerek</a:t>
            </a:r>
            <a:r>
              <a:rPr lang="en-US" sz="4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sz="4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tarihi</a:t>
            </a:r>
            <a:r>
              <a:rPr lang="en-US" sz="4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4-1 </a:t>
            </a:r>
            <a:r>
              <a:rPr lang="en-US" sz="4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seri</a:t>
            </a:r>
            <a:r>
              <a:rPr lang="en-US" sz="4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sz="4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galibiyetini</a:t>
            </a:r>
            <a:r>
              <a:rPr lang="en-US" sz="4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sz="4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tamamladı</a:t>
            </a:r>
            <a:endParaRPr lang="en-US" sz="4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57CFE9-F84B-5C17-3914-80558B0D3AFF}"/>
              </a:ext>
            </a:extLst>
          </p:cNvPr>
          <p:cNvSpPr txBox="1"/>
          <p:nvPr/>
        </p:nvSpPr>
        <p:spPr>
          <a:xfrm>
            <a:off x="3637936" y="163430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GB" b="0" i="0" dirty="0">
                <a:solidFill>
                  <a:srgbClr val="101418"/>
                </a:solidFill>
                <a:effectLst/>
                <a:latin typeface="Linux Libertine"/>
              </a:rPr>
              <a:t>AlphaGo versus Lee Sedol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82BC87A-310C-D8A0-64FE-EBEFE88B2B25}"/>
              </a:ext>
            </a:extLst>
          </p:cNvPr>
          <p:cNvSpPr/>
          <p:nvPr/>
        </p:nvSpPr>
        <p:spPr>
          <a:xfrm>
            <a:off x="3386878" y="1561322"/>
            <a:ext cx="6347058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4000" b="1" i="0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Linux Libertine"/>
              </a:rPr>
              <a:t>AlphaGo versus Lee Sedol</a:t>
            </a:r>
          </a:p>
          <a:p>
            <a:pPr algn="ctr"/>
            <a:r>
              <a:rPr lang="en-GB" sz="4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Linux Libertine"/>
              </a:rPr>
              <a:t>15 Mart 2016</a:t>
            </a:r>
            <a:endParaRPr lang="tr-TR" sz="40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410653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1B9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artoon of a person flying in the sky with a person riding a plane&#10;&#10;AI-generated content may be incorrect.">
            <a:extLst>
              <a:ext uri="{FF2B5EF4-FFF2-40B4-BE49-F238E27FC236}">
                <a16:creationId xmlns:a16="http://schemas.microsoft.com/office/drawing/2014/main" id="{B6E7FF05-549D-CE85-71D1-641664D834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13" t="2363" r="9368" b="2784"/>
          <a:stretch>
            <a:fillRect/>
          </a:stretch>
        </p:blipFill>
        <p:spPr>
          <a:xfrm>
            <a:off x="-1" y="0"/>
            <a:ext cx="5893975" cy="6858000"/>
          </a:xfrm>
          <a:prstGeom prst="rect">
            <a:avLst/>
          </a:prstGeom>
        </p:spPr>
      </p:pic>
      <p:pic>
        <p:nvPicPr>
          <p:cNvPr id="7172" name="Picture 4" descr="Flying Bird {gif} by Shinsuke Matsumoto on Dribbble">
            <a:extLst>
              <a:ext uri="{FF2B5EF4-FFF2-40B4-BE49-F238E27FC236}">
                <a16:creationId xmlns:a16="http://schemas.microsoft.com/office/drawing/2014/main" id="{448FDF58-FC91-8A1B-2FD5-A76081EA66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8971" y="-285136"/>
            <a:ext cx="4658810" cy="3494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DB6192D-84A1-BEDE-FC43-D06DCAECB0A6}"/>
              </a:ext>
            </a:extLst>
          </p:cNvPr>
          <p:cNvSpPr txBox="1"/>
          <p:nvPr/>
        </p:nvSpPr>
        <p:spPr>
          <a:xfrm>
            <a:off x="6498750" y="2907890"/>
            <a:ext cx="5319252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r-TR" sz="2400" dirty="0"/>
              <a:t>17 Aralık 1903</a:t>
            </a:r>
          </a:p>
          <a:p>
            <a:pPr algn="ctr"/>
            <a:r>
              <a:rPr lang="tr-TR" sz="2400" dirty="0"/>
              <a:t> 12 saniye uçtu ve sadece 37 metre mesafe kat etti.</a:t>
            </a:r>
            <a:endParaRPr lang="en-GB" sz="2400" dirty="0"/>
          </a:p>
          <a:p>
            <a:pPr algn="ctr"/>
            <a:endParaRPr lang="en-GB" sz="2400" dirty="0"/>
          </a:p>
          <a:p>
            <a:pPr algn="ctr"/>
            <a:endParaRPr lang="en-GB" sz="2400" dirty="0"/>
          </a:p>
          <a:p>
            <a:pPr algn="ctr"/>
            <a:r>
              <a:rPr lang="en-GB" sz="2400" dirty="0"/>
              <a:t>20 </a:t>
            </a:r>
            <a:r>
              <a:rPr lang="en-GB" sz="2400" dirty="0" err="1"/>
              <a:t>Temmuz</a:t>
            </a:r>
            <a:r>
              <a:rPr lang="en-GB" sz="2400" dirty="0"/>
              <a:t> 1969</a:t>
            </a:r>
          </a:p>
          <a:p>
            <a:pPr algn="ctr"/>
            <a:r>
              <a:rPr lang="en-GB" sz="2400" dirty="0"/>
              <a:t>Neil Armstrong </a:t>
            </a:r>
            <a:r>
              <a:rPr lang="en-GB" sz="2400" dirty="0" err="1"/>
              <a:t>ve</a:t>
            </a:r>
            <a:r>
              <a:rPr lang="en-GB" sz="2400" dirty="0"/>
              <a:t> Buzz Aldrin </a:t>
            </a:r>
            <a:r>
              <a:rPr lang="tr-TR" sz="2400" dirty="0"/>
              <a:t>Aya ayak bastılar</a:t>
            </a:r>
            <a:endParaRPr lang="en-GB" sz="2400" dirty="0"/>
          </a:p>
          <a:p>
            <a:pPr algn="ctr"/>
            <a:endParaRPr lang="tr-TR" sz="2400" dirty="0"/>
          </a:p>
          <a:p>
            <a:pPr algn="ctr"/>
            <a:endParaRPr lang="tr-TR" sz="2400" dirty="0"/>
          </a:p>
        </p:txBody>
      </p:sp>
    </p:spTree>
    <p:extLst>
      <p:ext uri="{BB962C8B-B14F-4D97-AF65-F5344CB8AC3E}">
        <p14:creationId xmlns:p14="http://schemas.microsoft.com/office/powerpoint/2010/main" val="33663737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959B5986-63BF-574B-C4A5-143BAA4F58C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67941392"/>
              </p:ext>
            </p:extLst>
          </p:nvPr>
        </p:nvGraphicFramePr>
        <p:xfrm>
          <a:off x="2016247" y="471948"/>
          <a:ext cx="7589869" cy="53782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76A06A0E-9878-3316-E697-9153BB8550F7}"/>
              </a:ext>
            </a:extLst>
          </p:cNvPr>
          <p:cNvSpPr/>
          <p:nvPr/>
        </p:nvSpPr>
        <p:spPr>
          <a:xfrm>
            <a:off x="2791049" y="93406"/>
            <a:ext cx="6274292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 err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Motivasyon</a:t>
            </a:r>
            <a:endParaRPr lang="en-US" sz="54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8B95849-2E67-5A96-CD4B-1FF6AC77458C}"/>
              </a:ext>
            </a:extLst>
          </p:cNvPr>
          <p:cNvSpPr/>
          <p:nvPr/>
        </p:nvSpPr>
        <p:spPr>
          <a:xfrm rot="16200000">
            <a:off x="-256744" y="2768887"/>
            <a:ext cx="6274292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 err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Motivasyon</a:t>
            </a:r>
            <a:endParaRPr lang="en-US" sz="54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210BB44-6178-C627-1280-306529E0B0DA}"/>
              </a:ext>
            </a:extLst>
          </p:cNvPr>
          <p:cNvSpPr/>
          <p:nvPr/>
        </p:nvSpPr>
        <p:spPr>
          <a:xfrm rot="5400000">
            <a:off x="5466530" y="2768887"/>
            <a:ext cx="6274292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 err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Motivasyon</a:t>
            </a:r>
            <a:endParaRPr lang="en-US" sz="54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A533F79-6DEF-EEAF-E95D-6DE2EF810678}"/>
              </a:ext>
            </a:extLst>
          </p:cNvPr>
          <p:cNvSpPr/>
          <p:nvPr/>
        </p:nvSpPr>
        <p:spPr>
          <a:xfrm rot="10800000">
            <a:off x="2604894" y="5305405"/>
            <a:ext cx="6274292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 err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Motivasyon</a:t>
            </a:r>
            <a:endParaRPr lang="en-US" sz="54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332829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vakum tüpleri">
            <a:extLst>
              <a:ext uri="{FF2B5EF4-FFF2-40B4-BE49-F238E27FC236}">
                <a16:creationId xmlns:a16="http://schemas.microsoft.com/office/drawing/2014/main" id="{32ED62DF-D531-95BA-5090-7DE38935D5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7708" y="3182179"/>
            <a:ext cx="4008985" cy="2528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Women working in a computer room&#10;&#10;AI-generated content may be incorrect.">
            <a:extLst>
              <a:ext uri="{FF2B5EF4-FFF2-40B4-BE49-F238E27FC236}">
                <a16:creationId xmlns:a16="http://schemas.microsoft.com/office/drawing/2014/main" id="{39B1A79A-DFD3-D058-82B3-0DF80E2EE4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006" y="3182179"/>
            <a:ext cx="3735023" cy="2801267"/>
          </a:xfrm>
          <a:prstGeom prst="rect">
            <a:avLst/>
          </a:prstGeom>
        </p:spPr>
      </p:pic>
      <p:pic>
        <p:nvPicPr>
          <p:cNvPr id="2052" name="Picture 4" descr="Antika Lambalı Radyo FM'li sahibinden.comda - 1182168423">
            <a:extLst>
              <a:ext uri="{FF2B5EF4-FFF2-40B4-BE49-F238E27FC236}">
                <a16:creationId xmlns:a16="http://schemas.microsoft.com/office/drawing/2014/main" id="{E7975251-B045-FC2C-2627-0E2F321748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2493" y="3282780"/>
            <a:ext cx="3237418" cy="2428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047F8BCB-84C7-27D0-B443-C9D8988278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7095729" y="-258056"/>
            <a:ext cx="2528664" cy="3575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36757DA-3ECA-F16A-9AFE-976502EB155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532" y="149997"/>
            <a:ext cx="3649980" cy="264414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2E8ECEA2-43A0-511D-75E8-2C466225AD00}"/>
              </a:ext>
            </a:extLst>
          </p:cNvPr>
          <p:cNvGrpSpPr/>
          <p:nvPr/>
        </p:nvGrpSpPr>
        <p:grpSpPr>
          <a:xfrm>
            <a:off x="171867" y="149997"/>
            <a:ext cx="2177821" cy="2342408"/>
            <a:chOff x="1419632" y="497487"/>
            <a:chExt cx="4517725" cy="4517725"/>
          </a:xfrm>
        </p:grpSpPr>
        <p:sp>
          <p:nvSpPr>
            <p:cNvPr id="3" name="Partial Circle 2">
              <a:extLst>
                <a:ext uri="{FF2B5EF4-FFF2-40B4-BE49-F238E27FC236}">
                  <a16:creationId xmlns:a16="http://schemas.microsoft.com/office/drawing/2014/main" id="{42DC7E7C-C768-679D-06FA-A7C186588A9B}"/>
                </a:ext>
              </a:extLst>
            </p:cNvPr>
            <p:cNvSpPr/>
            <p:nvPr/>
          </p:nvSpPr>
          <p:spPr>
            <a:xfrm>
              <a:off x="1419632" y="497487"/>
              <a:ext cx="4517725" cy="4517725"/>
            </a:xfrm>
            <a:prstGeom prst="pie">
              <a:avLst>
                <a:gd name="adj1" fmla="val 9000000"/>
                <a:gd name="adj2" fmla="val 1620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tr-TR"/>
            </a:p>
          </p:txBody>
        </p:sp>
        <p:sp>
          <p:nvSpPr>
            <p:cNvPr id="6" name="Partial Circle 4">
              <a:extLst>
                <a:ext uri="{FF2B5EF4-FFF2-40B4-BE49-F238E27FC236}">
                  <a16:creationId xmlns:a16="http://schemas.microsoft.com/office/drawing/2014/main" id="{008865E0-8F73-360A-ABC8-DE478FEECB88}"/>
                </a:ext>
              </a:extLst>
            </p:cNvPr>
            <p:cNvSpPr txBox="1"/>
            <p:nvPr/>
          </p:nvSpPr>
          <p:spPr>
            <a:xfrm>
              <a:off x="1903674" y="1384898"/>
              <a:ext cx="1532799" cy="150590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5560" tIns="35560" rIns="35560" bIns="35560" numCol="1" spcCol="1270" anchor="ctr" anchorCtr="0">
              <a:noAutofit/>
            </a:bodyPr>
            <a:lstStyle/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200" kern="1200" dirty="0"/>
                <a:t>Donan</a:t>
              </a:r>
              <a:r>
                <a:rPr lang="tr-TR" sz="1200" kern="12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ı</a:t>
              </a:r>
              <a:r>
                <a:rPr lang="en-GB" sz="1200" kern="1200" dirty="0"/>
                <a:t>m</a:t>
              </a:r>
              <a:endParaRPr lang="tr-TR" sz="12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0889539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0FCFAF-D8BB-50E2-7C6F-F3631991B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2DDEF0-C64E-3B0D-43C5-327AA81722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12" name="Intel - Rockstar 30sec">
            <a:hlinkClick r:id="" action="ppaction://media"/>
            <a:extLst>
              <a:ext uri="{FF2B5EF4-FFF2-40B4-BE49-F238E27FC236}">
                <a16:creationId xmlns:a16="http://schemas.microsoft.com/office/drawing/2014/main" id="{FC45D796-2089-E72C-8BAF-AEDDD8429A0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001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233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What are the Most Common Elements on the Earth's Crust ...">
            <a:extLst>
              <a:ext uri="{FF2B5EF4-FFF2-40B4-BE49-F238E27FC236}">
                <a16:creationId xmlns:a16="http://schemas.microsoft.com/office/drawing/2014/main" id="{FAE5D78C-D35E-38BA-5FA6-79BAD83B46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5143" y="35589"/>
            <a:ext cx="4110659" cy="2599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000AC53-E985-E940-25CA-01CD1DB9F1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6826" y="35589"/>
            <a:ext cx="2781688" cy="3019846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4A8CB04A-571F-1415-1A0C-83A0585B95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1933" y="4348480"/>
            <a:ext cx="3317469" cy="2188540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CB08F7C7-60BC-FA08-2E35-497E8547B1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7971" y="2558250"/>
            <a:ext cx="5624029" cy="4222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F442DF4D-36FD-FE36-B121-4ED5EE722D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43" y="172064"/>
            <a:ext cx="4002107" cy="4176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95855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2768DD5-9645-BCA9-E87B-CFA835E0C3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03573"/>
            <a:ext cx="5964798" cy="3384853"/>
          </a:xfrm>
          <a:prstGeom prst="rect">
            <a:avLst/>
          </a:prstGeom>
        </p:spPr>
      </p:pic>
      <p:pic>
        <p:nvPicPr>
          <p:cNvPr id="8" name="Picture 7" descr="A timeline of a history of the internet&#10;&#10;AI-generated content may be incorrect.">
            <a:extLst>
              <a:ext uri="{FF2B5EF4-FFF2-40B4-BE49-F238E27FC236}">
                <a16:creationId xmlns:a16="http://schemas.microsoft.com/office/drawing/2014/main" id="{8811C7C3-8C00-E373-91B7-F140E4C8A2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6291" y="44147"/>
            <a:ext cx="6025709" cy="3384853"/>
          </a:xfrm>
          <a:prstGeom prst="rect">
            <a:avLst/>
          </a:prstGeom>
        </p:spPr>
      </p:pic>
      <p:pic>
        <p:nvPicPr>
          <p:cNvPr id="5124" name="Picture 4" descr="DARPA - Wikipedia">
            <a:extLst>
              <a:ext uri="{FF2B5EF4-FFF2-40B4-BE49-F238E27FC236}">
                <a16:creationId xmlns:a16="http://schemas.microsoft.com/office/drawing/2014/main" id="{D40D6120-A4E0-91C3-2942-373C059351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070" y="1135790"/>
            <a:ext cx="2895600" cy="1571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 red arrow pointing up&#10;&#10;AI-generated content may be incorrect.">
            <a:extLst>
              <a:ext uri="{FF2B5EF4-FFF2-40B4-BE49-F238E27FC236}">
                <a16:creationId xmlns:a16="http://schemas.microsoft.com/office/drawing/2014/main" id="{C3C790D1-C691-1ECE-CF50-EBFE415C27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391059">
            <a:off x="4300622" y="886091"/>
            <a:ext cx="1803564" cy="295914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B6E6F68-98D9-EDA2-57CB-625E803143DA}"/>
              </a:ext>
            </a:extLst>
          </p:cNvPr>
          <p:cNvSpPr/>
          <p:nvPr/>
        </p:nvSpPr>
        <p:spPr>
          <a:xfrm>
            <a:off x="-27042" y="206084"/>
            <a:ext cx="4499823" cy="95410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2800" b="1" dirty="0">
                <a:ln/>
                <a:solidFill>
                  <a:schemeClr val="accent4"/>
                </a:solidFill>
              </a:rPr>
              <a:t>Defense Advanced</a:t>
            </a:r>
            <a:br>
              <a:rPr lang="en-US" sz="2800" b="1" dirty="0">
                <a:ln/>
                <a:solidFill>
                  <a:schemeClr val="accent4"/>
                </a:solidFill>
              </a:rPr>
            </a:br>
            <a:r>
              <a:rPr lang="en-US" sz="2800" b="1" dirty="0">
                <a:ln/>
                <a:solidFill>
                  <a:schemeClr val="accent4"/>
                </a:solidFill>
              </a:rPr>
              <a:t> Research Projects Agency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D22B0CA-8A32-553D-93D2-56BB04317AEE}"/>
              </a:ext>
            </a:extLst>
          </p:cNvPr>
          <p:cNvGrpSpPr/>
          <p:nvPr/>
        </p:nvGrpSpPr>
        <p:grpSpPr>
          <a:xfrm>
            <a:off x="7203042" y="1921602"/>
            <a:ext cx="4517725" cy="4517725"/>
            <a:chOff x="1435218" y="434555"/>
            <a:chExt cx="4517725" cy="4517725"/>
          </a:xfrm>
        </p:grpSpPr>
        <p:sp>
          <p:nvSpPr>
            <p:cNvPr id="4" name="Partial Circle 3">
              <a:extLst>
                <a:ext uri="{FF2B5EF4-FFF2-40B4-BE49-F238E27FC236}">
                  <a16:creationId xmlns:a16="http://schemas.microsoft.com/office/drawing/2014/main" id="{00DD6147-7168-5CF7-E45B-51780181CBE9}"/>
                </a:ext>
              </a:extLst>
            </p:cNvPr>
            <p:cNvSpPr/>
            <p:nvPr/>
          </p:nvSpPr>
          <p:spPr>
            <a:xfrm>
              <a:off x="1435218" y="434555"/>
              <a:ext cx="4517725" cy="4517725"/>
            </a:xfrm>
            <a:prstGeom prst="pie">
              <a:avLst>
                <a:gd name="adj1" fmla="val 1800000"/>
                <a:gd name="adj2" fmla="val 900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tr-TR"/>
            </a:p>
          </p:txBody>
        </p:sp>
        <p:sp>
          <p:nvSpPr>
            <p:cNvPr id="5" name="Partial Circle 4">
              <a:extLst>
                <a:ext uri="{FF2B5EF4-FFF2-40B4-BE49-F238E27FC236}">
                  <a16:creationId xmlns:a16="http://schemas.microsoft.com/office/drawing/2014/main" id="{75C47688-D8D8-94B8-76D3-B0CC3DDFCF9E}"/>
                </a:ext>
              </a:extLst>
            </p:cNvPr>
            <p:cNvSpPr txBox="1"/>
            <p:nvPr/>
          </p:nvSpPr>
          <p:spPr>
            <a:xfrm>
              <a:off x="2672215" y="3285025"/>
              <a:ext cx="2043733" cy="139834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5560" tIns="35560" rIns="35560" bIns="35560" numCol="1" spcCol="1270" anchor="ctr" anchorCtr="0">
              <a:noAutofit/>
            </a:bodyPr>
            <a:lstStyle/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2800" kern="1200" dirty="0"/>
                <a:t>Logistik</a:t>
              </a:r>
              <a:endParaRPr lang="tr-TR" sz="28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1228956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in a garment&#10;&#10;AI-generated content may be incorrect.">
            <a:extLst>
              <a:ext uri="{FF2B5EF4-FFF2-40B4-BE49-F238E27FC236}">
                <a16:creationId xmlns:a16="http://schemas.microsoft.com/office/drawing/2014/main" id="{20B3E3C7-9F92-7C7C-7DA3-25F2F78AD4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386118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7EA2A0D-F184-9D2C-06CF-6F6F8FA6226E}"/>
              </a:ext>
            </a:extLst>
          </p:cNvPr>
          <p:cNvSpPr/>
          <p:nvPr/>
        </p:nvSpPr>
        <p:spPr>
          <a:xfrm>
            <a:off x="5724303" y="2551837"/>
            <a:ext cx="6052812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Lord </a:t>
            </a:r>
            <a:r>
              <a:rPr lang="en-GB" sz="5400" b="1" cap="none" spc="0" dirty="0" err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Kumandan</a:t>
            </a:r>
            <a:r>
              <a:rPr lang="en-GB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 </a:t>
            </a:r>
            <a:r>
              <a:rPr lang="en-GB" sz="5400" b="1" cap="none" spc="0" dirty="0" err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ile</a:t>
            </a:r>
            <a:br>
              <a:rPr lang="en-GB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</a:br>
            <a:r>
              <a:rPr lang="tr-TR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veri bilimine giriş</a:t>
            </a:r>
          </a:p>
        </p:txBody>
      </p:sp>
    </p:spTree>
    <p:extLst>
      <p:ext uri="{BB962C8B-B14F-4D97-AF65-F5344CB8AC3E}">
        <p14:creationId xmlns:p14="http://schemas.microsoft.com/office/powerpoint/2010/main" val="4836119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979787E3-CFA6-3EB2-968A-5C4E997449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8171" y="751621"/>
            <a:ext cx="7540870" cy="5451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person in a suit and bow tie&#10;&#10;AI-generated content may be incorrect.">
            <a:extLst>
              <a:ext uri="{FF2B5EF4-FFF2-40B4-BE49-F238E27FC236}">
                <a16:creationId xmlns:a16="http://schemas.microsoft.com/office/drawing/2014/main" id="{D3C1078F-D026-2C69-0964-E6A57DFD08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849" y="751621"/>
            <a:ext cx="3788322" cy="557106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C8258B3-FF7B-9BE4-0E12-F19DDF8FDEC3}"/>
              </a:ext>
            </a:extLst>
          </p:cNvPr>
          <p:cNvSpPr txBox="1"/>
          <p:nvPr/>
        </p:nvSpPr>
        <p:spPr>
          <a:xfrm>
            <a:off x="3126658" y="70373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r-TR" sz="3200" b="1" dirty="0" err="1"/>
              <a:t>john</a:t>
            </a:r>
            <a:r>
              <a:rPr lang="tr-TR" sz="3200" b="1" dirty="0"/>
              <a:t> </a:t>
            </a:r>
            <a:r>
              <a:rPr lang="tr-TR" sz="3200" b="1" dirty="0" err="1"/>
              <a:t>snow</a:t>
            </a:r>
            <a:endParaRPr lang="tr-TR" sz="3200" b="1" dirty="0"/>
          </a:p>
        </p:txBody>
      </p:sp>
    </p:spTree>
    <p:extLst>
      <p:ext uri="{BB962C8B-B14F-4D97-AF65-F5344CB8AC3E}">
        <p14:creationId xmlns:p14="http://schemas.microsoft.com/office/powerpoint/2010/main" val="7529070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B7FC683-7C22-B90D-FFC2-DAA7726D50A0}"/>
              </a:ext>
            </a:extLst>
          </p:cNvPr>
          <p:cNvSpPr/>
          <p:nvPr/>
        </p:nvSpPr>
        <p:spPr>
          <a:xfrm>
            <a:off x="1303440" y="3106226"/>
            <a:ext cx="6516591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tr-TR" sz="66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Verinin Kaynağı</a:t>
            </a:r>
            <a:r>
              <a:rPr lang="en-GB" sz="66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?</a:t>
            </a:r>
            <a:endParaRPr lang="tr-TR" sz="66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pic>
        <p:nvPicPr>
          <p:cNvPr id="2" name="Picture 1" descr="A cartoon character with a question mark&#10;&#10;AI-generated content may be incorrect.">
            <a:extLst>
              <a:ext uri="{FF2B5EF4-FFF2-40B4-BE49-F238E27FC236}">
                <a16:creationId xmlns:a16="http://schemas.microsoft.com/office/drawing/2014/main" id="{BB5ADEF1-8CB0-F1A6-982D-E92D652A99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3815" y="1417292"/>
            <a:ext cx="4485865" cy="4485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757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4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5582E4C3-1B4B-FE2E-00CA-135919A9FD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014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7655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14C60CBE-D34B-E244-F549-B57E0939C2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705" y="2901815"/>
            <a:ext cx="3065098" cy="4066363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83357E8-81C7-E317-6340-8FE8E70E97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914722" cy="33317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2FE73F2-7286-3805-5C68-73F23FC8C2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8803" y="0"/>
            <a:ext cx="9144000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09DAD01-6E08-60AD-7C5C-148EB1C386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31779"/>
            <a:ext cx="2843705" cy="3547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3770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1" name="Rectangle 6150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53" name="Rectangle 6152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cat standing on a stone surface&#10;&#10;AI-generated content may be incorrect.">
            <a:extLst>
              <a:ext uri="{FF2B5EF4-FFF2-40B4-BE49-F238E27FC236}">
                <a16:creationId xmlns:a16="http://schemas.microsoft.com/office/drawing/2014/main" id="{06D7A10D-517B-2F5D-89F9-FEC756D1C2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1198600"/>
            <a:ext cx="5294716" cy="4460798"/>
          </a:xfrm>
          <a:prstGeom prst="rect">
            <a:avLst/>
          </a:prstGeom>
        </p:spPr>
      </p:pic>
      <p:cxnSp>
        <p:nvCxnSpPr>
          <p:cNvPr id="6155" name="Straight Connector 6154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46" name="Picture 2" descr="Image">
            <a:extLst>
              <a:ext uri="{FF2B5EF4-FFF2-40B4-BE49-F238E27FC236}">
                <a16:creationId xmlns:a16="http://schemas.microsoft.com/office/drawing/2014/main" id="{04802F2B-EB31-4501-4A25-12D6D29BC3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53817" y="781642"/>
            <a:ext cx="5294715" cy="5294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21778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B80A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artoon of airplanes flying in the sky&#10;&#10;AI-generated content may be incorrect.">
            <a:extLst>
              <a:ext uri="{FF2B5EF4-FFF2-40B4-BE49-F238E27FC236}">
                <a16:creationId xmlns:a16="http://schemas.microsoft.com/office/drawing/2014/main" id="{AB081A53-A4A7-18CA-51BC-CEE39E7160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0254" y="20937"/>
            <a:ext cx="7931492" cy="6816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3499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93F95B5-A700-A1A0-37A2-1207931092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394"/>
            <a:ext cx="6112251" cy="343814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4584F4B-B0B0-59E8-975C-0D0E141DAB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9889" y="3687822"/>
            <a:ext cx="4465040" cy="3170178"/>
          </a:xfrm>
          <a:prstGeom prst="rect">
            <a:avLst/>
          </a:prstGeom>
        </p:spPr>
      </p:pic>
      <p:pic>
        <p:nvPicPr>
          <p:cNvPr id="6" name="Picture 5" descr="A collage of a cat and a bear&#10;&#10;AI-generated content may be incorrect.">
            <a:extLst>
              <a:ext uri="{FF2B5EF4-FFF2-40B4-BE49-F238E27FC236}">
                <a16:creationId xmlns:a16="http://schemas.microsoft.com/office/drawing/2014/main" id="{DFEBDDFC-63C9-1103-FCFE-153AED8142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9386" y="231228"/>
            <a:ext cx="5474923" cy="29389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2484209-4EE2-135E-4BAC-800337ACD3B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70130" t="31147"/>
          <a:stretch>
            <a:fillRect/>
          </a:stretch>
        </p:blipFill>
        <p:spPr>
          <a:xfrm>
            <a:off x="4216160" y="5607910"/>
            <a:ext cx="1293254" cy="1278340"/>
          </a:xfrm>
          <a:prstGeom prst="rect">
            <a:avLst/>
          </a:prstGeom>
        </p:spPr>
      </p:pic>
      <p:pic>
        <p:nvPicPr>
          <p:cNvPr id="8" name="Picture 7" descr="A red arrow pointing up&#10;&#10;AI-generated content may be incorrect.">
            <a:extLst>
              <a:ext uri="{FF2B5EF4-FFF2-40B4-BE49-F238E27FC236}">
                <a16:creationId xmlns:a16="http://schemas.microsoft.com/office/drawing/2014/main" id="{37B81269-186C-449D-3B70-6AB2360EDFF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107469" flipH="1">
            <a:off x="5814755" y="4549557"/>
            <a:ext cx="1353666" cy="1795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6792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Yaşam 3.0 - Yapay Zeka Çağında İnsan Olmak (Max Tegmark ...">
            <a:extLst>
              <a:ext uri="{FF2B5EF4-FFF2-40B4-BE49-F238E27FC236}">
                <a16:creationId xmlns:a16="http://schemas.microsoft.com/office/drawing/2014/main" id="{323BB39A-9F49-38C5-55D0-5AD91E205D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976880"/>
            <a:ext cx="2532611" cy="3881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Content Placeholder 4" descr="A page of a book&#10;&#10;AI-generated content may be incorrect.">
            <a:extLst>
              <a:ext uri="{FF2B5EF4-FFF2-40B4-BE49-F238E27FC236}">
                <a16:creationId xmlns:a16="http://schemas.microsoft.com/office/drawing/2014/main" id="{EFC1A1AA-07D7-2FEA-6CE8-7EAE5BBB57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0677" y="0"/>
            <a:ext cx="9350691" cy="2976880"/>
          </a:xfrm>
          <a:prstGeom prst="rect">
            <a:avLst/>
          </a:prstGeom>
        </p:spPr>
      </p:pic>
      <p:pic>
        <p:nvPicPr>
          <p:cNvPr id="11" name="WhatsApp Video 2025-11-03 at 12.46.14_62dfa565">
            <a:hlinkClick r:id="" action="ppaction://media"/>
            <a:extLst>
              <a:ext uri="{FF2B5EF4-FFF2-40B4-BE49-F238E27FC236}">
                <a16:creationId xmlns:a16="http://schemas.microsoft.com/office/drawing/2014/main" id="{486111C0-5849-4FED-509E-78C1F57FD4E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742492" y="-256532"/>
            <a:ext cx="3292793" cy="5853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660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876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5166D53-B9D8-35EB-FF30-68C6553481AF}"/>
              </a:ext>
            </a:extLst>
          </p:cNvPr>
          <p:cNvSpPr txBox="1"/>
          <p:nvPr/>
        </p:nvSpPr>
        <p:spPr>
          <a:xfrm>
            <a:off x="299829" y="380327"/>
            <a:ext cx="6813755" cy="56938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GB" sz="4000" b="1" i="0" dirty="0">
                <a:solidFill>
                  <a:srgbClr val="222222"/>
                </a:solidFill>
                <a:effectLst/>
                <a:latin typeface="Courier New" panose="02070309020205020404" pitchFamily="49" charset="0"/>
              </a:rPr>
              <a:t>18 ARALIK</a:t>
            </a:r>
          </a:p>
          <a:p>
            <a:pPr algn="l">
              <a:buNone/>
            </a:pPr>
            <a:endParaRPr lang="en-GB" sz="2000" b="0" i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algn="l">
              <a:buNone/>
            </a:pPr>
            <a:endParaRPr lang="en-GB" sz="2000" b="0" i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algn="l">
              <a:buNone/>
            </a:pPr>
            <a:r>
              <a:rPr lang="en-GB" sz="2000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18 </a:t>
            </a:r>
            <a:r>
              <a:rPr lang="en-GB" sz="2000" b="0" i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Aralık</a:t>
            </a:r>
            <a:r>
              <a:rPr lang="en-GB" sz="2000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1985'te o </a:t>
            </a:r>
            <a:r>
              <a:rPr lang="en-GB" sz="2000" b="0" i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salonda</a:t>
            </a:r>
            <a:endParaRPr lang="en-GB" sz="2000" b="0" i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algn="l">
              <a:buNone/>
            </a:pPr>
            <a:r>
              <a:rPr lang="en-GB" sz="2000" b="0" i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Kişi</a:t>
            </a:r>
            <a:r>
              <a:rPr lang="en-GB" sz="2000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GB" sz="2000" b="0" i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nasıl</a:t>
            </a:r>
            <a:r>
              <a:rPr lang="en-GB" sz="2000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GB" sz="2000" b="0" i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kestirebilirdi</a:t>
            </a:r>
            <a:r>
              <a:rPr lang="en-GB" sz="2000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GB" sz="2000" b="0" i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ileriyi</a:t>
            </a:r>
            <a:r>
              <a:rPr lang="en-GB" sz="2000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?</a:t>
            </a:r>
          </a:p>
          <a:p>
            <a:pPr algn="l">
              <a:buNone/>
            </a:pPr>
            <a:r>
              <a:rPr lang="en-GB" sz="2000" b="0" i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Siz</a:t>
            </a:r>
            <a:r>
              <a:rPr lang="en-GB" sz="2000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GB" sz="2000" b="0" i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kazıbilimler</a:t>
            </a:r>
            <a:r>
              <a:rPr lang="en-GB" sz="2000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GB" sz="2000" b="0" i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alınyazısıbilimler</a:t>
            </a:r>
            <a:r>
              <a:rPr lang="en-GB" sz="2000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</a:p>
          <a:p>
            <a:pPr algn="l">
              <a:buNone/>
            </a:pPr>
            <a:r>
              <a:rPr lang="en-GB" sz="2000" b="0" i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Geçsin</a:t>
            </a:r>
            <a:r>
              <a:rPr lang="en-GB" sz="2000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GB" sz="2000" b="0" i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yıllar</a:t>
            </a:r>
            <a:r>
              <a:rPr lang="en-GB" sz="2000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GB" sz="2000" b="0" i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geçsin</a:t>
            </a:r>
            <a:r>
              <a:rPr lang="en-GB" sz="2000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GB" sz="2000" b="0" i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seneler</a:t>
            </a:r>
            <a:r>
              <a:rPr lang="en-GB" sz="2000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GB" sz="2000" b="0" i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gibi</a:t>
            </a:r>
            <a:r>
              <a:rPr lang="en-GB" sz="2000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</a:t>
            </a:r>
          </a:p>
          <a:p>
            <a:pPr algn="l">
              <a:buNone/>
            </a:pPr>
            <a:endParaRPr lang="en-GB" sz="2000" b="0" i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algn="l">
              <a:buNone/>
            </a:pPr>
            <a:r>
              <a:rPr lang="en-GB" sz="2000" b="1" i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Olur</a:t>
            </a:r>
            <a:r>
              <a:rPr lang="en-GB" sz="2000" b="1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mu </a:t>
            </a:r>
            <a:r>
              <a:rPr lang="en-GB" sz="2000" b="1" i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anımsamamak</a:t>
            </a:r>
            <a:r>
              <a:rPr lang="en-GB" sz="2000" b="1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GB" sz="2000" b="1" i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Onaltıncı</a:t>
            </a:r>
            <a:r>
              <a:rPr lang="en-GB" sz="2000" b="1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GB" sz="2000" b="1" i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Louis'yi</a:t>
            </a:r>
            <a:endParaRPr lang="en-GB" sz="2000" b="1" i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algn="l">
              <a:buNone/>
            </a:pPr>
            <a:r>
              <a:rPr lang="en-GB" sz="2000" b="1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14 </a:t>
            </a:r>
            <a:r>
              <a:rPr lang="en-GB" sz="2000" b="1" i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Temmuz</a:t>
            </a:r>
            <a:r>
              <a:rPr lang="en-GB" sz="2000" b="1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1789 </a:t>
            </a:r>
            <a:r>
              <a:rPr lang="en-GB" sz="2000" b="1" i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akşamı</a:t>
            </a:r>
            <a:r>
              <a:rPr lang="en-GB" sz="2000" b="1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Louis,</a:t>
            </a:r>
          </a:p>
          <a:p>
            <a:pPr algn="l">
              <a:buNone/>
            </a:pPr>
            <a:r>
              <a:rPr lang="en-GB" sz="2000" b="1" i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Şöyle</a:t>
            </a:r>
            <a:r>
              <a:rPr lang="en-GB" sz="2000" b="1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GB" sz="2000" b="1" i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yazmamış</a:t>
            </a:r>
            <a:r>
              <a:rPr lang="en-GB" sz="2000" b="1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GB" sz="2000" b="1" i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mıydı</a:t>
            </a:r>
            <a:r>
              <a:rPr lang="en-GB" sz="2000" b="1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GB" sz="2000" b="1" i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defterine</a:t>
            </a:r>
            <a:r>
              <a:rPr lang="en-GB" sz="2000" b="1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</a:t>
            </a:r>
          </a:p>
          <a:p>
            <a:pPr algn="l">
              <a:buNone/>
            </a:pPr>
            <a:r>
              <a:rPr lang="en-GB" sz="2000" b="1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en-GB" sz="2000" b="1" i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Bugün</a:t>
            </a:r>
            <a:r>
              <a:rPr lang="en-GB" sz="2000" b="1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GB" sz="2000" b="1" i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kayda</a:t>
            </a:r>
            <a:r>
              <a:rPr lang="en-GB" sz="2000" b="1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GB" sz="2000" b="1" i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değer</a:t>
            </a:r>
            <a:r>
              <a:rPr lang="en-GB" sz="2000" b="1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GB" sz="2000" b="1" i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bir</a:t>
            </a:r>
            <a:r>
              <a:rPr lang="en-GB" sz="2000" b="1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GB" sz="2000" b="1" i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şey</a:t>
            </a:r>
            <a:r>
              <a:rPr lang="en-GB" sz="2000" b="1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yok.."</a:t>
            </a:r>
          </a:p>
          <a:p>
            <a:pPr algn="l">
              <a:buNone/>
            </a:pPr>
            <a:endParaRPr lang="en-GB" sz="2000" b="0" i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algn="l">
              <a:buNone/>
            </a:pPr>
            <a:r>
              <a:rPr lang="en-GB" sz="2000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en-GB" sz="2000" b="0" i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Kehanet</a:t>
            </a:r>
            <a:r>
              <a:rPr lang="en-GB" sz="2000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" </a:t>
            </a:r>
            <a:r>
              <a:rPr lang="en-GB" sz="2000" b="0" i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adlı</a:t>
            </a:r>
            <a:r>
              <a:rPr lang="en-GB" sz="2000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GB" sz="2000" b="0" i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kısacık</a:t>
            </a:r>
            <a:r>
              <a:rPr lang="en-GB" sz="2000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GB" sz="2000" b="0" i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bir</a:t>
            </a:r>
            <a:r>
              <a:rPr lang="en-GB" sz="2000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GB" sz="2000" b="0" i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şiir</a:t>
            </a:r>
            <a:r>
              <a:rPr lang="en-GB" sz="2000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GB" sz="2000" b="0" i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buldum</a:t>
            </a:r>
            <a:endParaRPr lang="en-GB" sz="2000" b="0" i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GB" sz="2000" b="0" i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Keşke</a:t>
            </a:r>
            <a:r>
              <a:rPr lang="en-GB" sz="2000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GB" sz="2000" b="0" i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yalnız</a:t>
            </a:r>
            <a:r>
              <a:rPr lang="en-GB" sz="2000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GB" sz="2000" b="0" i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bunun</a:t>
            </a:r>
            <a:r>
              <a:rPr lang="en-GB" sz="2000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GB" sz="2000" b="0" i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için</a:t>
            </a:r>
            <a:r>
              <a:rPr lang="en-GB" sz="2000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GB" sz="2000" b="0" i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sevseydim</a:t>
            </a:r>
            <a:r>
              <a:rPr lang="en-GB" sz="2000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GB" sz="2000" b="0" i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seni</a:t>
            </a:r>
            <a:r>
              <a:rPr lang="en-GB" sz="2000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</a:t>
            </a:r>
            <a:br>
              <a:rPr lang="en-GB" sz="2000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br>
              <a:rPr lang="en-GB" sz="20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GB" sz="2000" dirty="0">
                <a:solidFill>
                  <a:srgbClr val="000000"/>
                </a:solidFill>
                <a:latin typeface="Courier New" panose="02070309020205020404" pitchFamily="49" charset="0"/>
              </a:rPr>
              <a:t>Cemal </a:t>
            </a:r>
            <a:r>
              <a:rPr lang="en-GB" sz="2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Süreya</a:t>
            </a:r>
            <a:endParaRPr lang="en-GB" sz="2000" b="0" i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DA1A8D00-773D-CAF1-3DB1-B30EEC86BE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8321" y="2330246"/>
            <a:ext cx="5523679" cy="1968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33184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undefined">
            <a:extLst>
              <a:ext uri="{FF2B5EF4-FFF2-40B4-BE49-F238E27FC236}">
                <a16:creationId xmlns:a16="http://schemas.microsoft.com/office/drawing/2014/main" id="{60FE975D-826C-4C0C-4D65-22CD176D8D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3798" y="620599"/>
            <a:ext cx="2424886" cy="3231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New £50 note featuring Alan Turing goes into circulation | Money | The  Guardian">
            <a:extLst>
              <a:ext uri="{FF2B5EF4-FFF2-40B4-BE49-F238E27FC236}">
                <a16:creationId xmlns:a16="http://schemas.microsoft.com/office/drawing/2014/main" id="{E0DFE0E5-4EF1-F70F-2743-399DE9AA4F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510" y="4455008"/>
            <a:ext cx="3554136" cy="2132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person and person on a cover&#10;&#10;AI-generated content may be incorrect.">
            <a:extLst>
              <a:ext uri="{FF2B5EF4-FFF2-40B4-BE49-F238E27FC236}">
                <a16:creationId xmlns:a16="http://schemas.microsoft.com/office/drawing/2014/main" id="{B291D1F5-1B7F-C490-3E64-B8C2778435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3914" y="96932"/>
            <a:ext cx="2778601" cy="390618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3C6C683-4513-9CF3-54B5-A7493AFD9BD5}"/>
              </a:ext>
            </a:extLst>
          </p:cNvPr>
          <p:cNvSpPr/>
          <p:nvPr/>
        </p:nvSpPr>
        <p:spPr>
          <a:xfrm>
            <a:off x="2150578" y="243782"/>
            <a:ext cx="3666068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Alan Turing</a:t>
            </a:r>
            <a:endParaRPr lang="en-US" sz="40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3" name="Picture 12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FC79D63F-4CA8-F1AE-7C6F-CD30D7A164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313" y="2927998"/>
            <a:ext cx="2805758" cy="1185433"/>
          </a:xfrm>
          <a:prstGeom prst="rect">
            <a:avLst/>
          </a:prstGeom>
        </p:spPr>
      </p:pic>
      <p:pic>
        <p:nvPicPr>
          <p:cNvPr id="6152" name="Picture 8" descr="Photo of The Turing Award on display at Nokia Bell Labs, August 2025.">
            <a:extLst>
              <a:ext uri="{FF2B5EF4-FFF2-40B4-BE49-F238E27FC236}">
                <a16:creationId xmlns:a16="http://schemas.microsoft.com/office/drawing/2014/main" id="{D7E86F15-006B-8FFE-C039-C660E78BF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8756" y="4455008"/>
            <a:ext cx="2982267" cy="2232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D7E9A84-B527-8687-E5C4-D151CB1A3BB2}"/>
              </a:ext>
            </a:extLst>
          </p:cNvPr>
          <p:cNvSpPr txBox="1"/>
          <p:nvPr/>
        </p:nvSpPr>
        <p:spPr>
          <a:xfrm>
            <a:off x="576961" y="951668"/>
            <a:ext cx="449221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err="1"/>
              <a:t>Sağlığında</a:t>
            </a:r>
            <a:r>
              <a:rPr lang="en-GB" sz="2400" b="1" dirty="0"/>
              <a:t> nice </a:t>
            </a:r>
            <a:r>
              <a:rPr lang="en-GB" sz="2400" b="1" dirty="0" err="1"/>
              <a:t>ehl-i</a:t>
            </a:r>
            <a:r>
              <a:rPr lang="en-GB" sz="2400" b="1" dirty="0"/>
              <a:t> </a:t>
            </a:r>
            <a:r>
              <a:rPr lang="en-GB" sz="2400" b="1" dirty="0" err="1"/>
              <a:t>hünerin</a:t>
            </a:r>
            <a:r>
              <a:rPr lang="en-GB" sz="2400" b="1" dirty="0"/>
              <a:t>, </a:t>
            </a:r>
          </a:p>
          <a:p>
            <a:r>
              <a:rPr lang="en-GB" sz="2400" b="1" dirty="0"/>
              <a:t>Bir </a:t>
            </a:r>
            <a:r>
              <a:rPr lang="en-GB" sz="2400" b="1" dirty="0" err="1"/>
              <a:t>tutam</a:t>
            </a:r>
            <a:r>
              <a:rPr lang="en-GB" sz="2400" b="1" dirty="0"/>
              <a:t> </a:t>
            </a:r>
            <a:r>
              <a:rPr lang="en-GB" sz="2400" b="1" dirty="0" err="1"/>
              <a:t>tuz</a:t>
            </a:r>
            <a:r>
              <a:rPr lang="en-GB" sz="2400" b="1" dirty="0"/>
              <a:t> bile </a:t>
            </a:r>
            <a:r>
              <a:rPr lang="en-GB" sz="2400" b="1" dirty="0" err="1"/>
              <a:t>yoktur</a:t>
            </a:r>
            <a:r>
              <a:rPr lang="en-GB" sz="2400" b="1" dirty="0"/>
              <a:t> </a:t>
            </a:r>
            <a:r>
              <a:rPr lang="en-GB" sz="2400" b="1" dirty="0" err="1"/>
              <a:t>aşına</a:t>
            </a:r>
            <a:r>
              <a:rPr lang="en-GB" sz="2400" b="1" dirty="0"/>
              <a:t>, </a:t>
            </a:r>
          </a:p>
          <a:p>
            <a:r>
              <a:rPr lang="en-GB" sz="2400" b="1" dirty="0" err="1"/>
              <a:t>Öldürürler</a:t>
            </a:r>
            <a:r>
              <a:rPr lang="en-GB" sz="2400" b="1" dirty="0"/>
              <a:t> </a:t>
            </a:r>
            <a:r>
              <a:rPr lang="en-GB" sz="2400" b="1" dirty="0" err="1"/>
              <a:t>evvel</a:t>
            </a:r>
            <a:r>
              <a:rPr lang="en-GB" sz="2400" b="1" dirty="0"/>
              <a:t> </a:t>
            </a:r>
            <a:r>
              <a:rPr lang="en-GB" sz="2400" b="1" dirty="0" err="1"/>
              <a:t>ânı</a:t>
            </a:r>
            <a:r>
              <a:rPr lang="en-GB" sz="2400" b="1" dirty="0"/>
              <a:t> </a:t>
            </a:r>
            <a:r>
              <a:rPr lang="en-GB" sz="2400" b="1" dirty="0" err="1"/>
              <a:t>açlıktan</a:t>
            </a:r>
            <a:r>
              <a:rPr lang="en-GB" sz="2400" b="1" dirty="0"/>
              <a:t>, </a:t>
            </a:r>
          </a:p>
          <a:p>
            <a:r>
              <a:rPr lang="en-GB" sz="2400" b="1" dirty="0"/>
              <a:t>Sonra </a:t>
            </a:r>
            <a:r>
              <a:rPr lang="en-GB" sz="2400" b="1" dirty="0" err="1"/>
              <a:t>bir</a:t>
            </a:r>
            <a:r>
              <a:rPr lang="en-GB" sz="2400" b="1" dirty="0"/>
              <a:t> </a:t>
            </a:r>
            <a:r>
              <a:rPr lang="en-GB" sz="2400" b="1" dirty="0" err="1"/>
              <a:t>türbe</a:t>
            </a:r>
            <a:r>
              <a:rPr lang="en-GB" sz="2400" b="1" dirty="0"/>
              <a:t> </a:t>
            </a:r>
            <a:r>
              <a:rPr lang="en-GB" sz="2400" b="1" dirty="0" err="1"/>
              <a:t>dikerler</a:t>
            </a:r>
            <a:r>
              <a:rPr lang="en-GB" sz="2400" b="1" dirty="0"/>
              <a:t> </a:t>
            </a:r>
            <a:r>
              <a:rPr lang="en-GB" sz="2400" b="1" dirty="0" err="1"/>
              <a:t>başına</a:t>
            </a:r>
            <a:endParaRPr lang="tr-TR" sz="2400" b="1" dirty="0"/>
          </a:p>
        </p:txBody>
      </p:sp>
      <p:pic>
        <p:nvPicPr>
          <p:cNvPr id="4" name="Picture 3" descr="A bitten apple on a counter&#10;&#10;AI-generated content may be incorrect.">
            <a:extLst>
              <a:ext uri="{FF2B5EF4-FFF2-40B4-BE49-F238E27FC236}">
                <a16:creationId xmlns:a16="http://schemas.microsoft.com/office/drawing/2014/main" id="{7DB45A0E-E94D-CA0E-51AE-44050230398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1927" y="4455008"/>
            <a:ext cx="3159028" cy="2359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9469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BFDB9D8F-20E1-379A-47E1-2E068CFDBA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9080" y="0"/>
            <a:ext cx="7313839" cy="4264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EC6848E-C1A2-3BAB-E9A5-6A80C41D0F5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1409" t="34750" r="68022"/>
          <a:stretch>
            <a:fillRect/>
          </a:stretch>
        </p:blipFill>
        <p:spPr>
          <a:xfrm>
            <a:off x="9701438" y="5554300"/>
            <a:ext cx="1445557" cy="1211435"/>
          </a:xfrm>
          <a:prstGeom prst="rect">
            <a:avLst/>
          </a:prstGeom>
        </p:spPr>
      </p:pic>
      <p:pic>
        <p:nvPicPr>
          <p:cNvPr id="7" name="Picture 6" descr="A collage of men with text&#10;&#10;AI-generated content may be incorrect.">
            <a:extLst>
              <a:ext uri="{FF2B5EF4-FFF2-40B4-BE49-F238E27FC236}">
                <a16:creationId xmlns:a16="http://schemas.microsoft.com/office/drawing/2014/main" id="{B73850AD-A8FD-9433-6458-54C7A25A08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9042" y="4264025"/>
            <a:ext cx="4673916" cy="2580550"/>
          </a:xfrm>
          <a:prstGeom prst="rect">
            <a:avLst/>
          </a:prstGeom>
        </p:spPr>
      </p:pic>
      <p:pic>
        <p:nvPicPr>
          <p:cNvPr id="8" name="Picture 7" descr="A red arrow pointing up&#10;&#10;AI-generated content may be incorrect.">
            <a:extLst>
              <a:ext uri="{FF2B5EF4-FFF2-40B4-BE49-F238E27FC236}">
                <a16:creationId xmlns:a16="http://schemas.microsoft.com/office/drawing/2014/main" id="{86C9E062-6EF9-4C7C-5230-69F4A9A1A2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469046">
            <a:off x="8597083" y="4169807"/>
            <a:ext cx="991712" cy="16271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6F938FB-64D9-B349-0174-D65D2F26813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0130" t="31147"/>
          <a:stretch>
            <a:fillRect/>
          </a:stretch>
        </p:blipFill>
        <p:spPr>
          <a:xfrm>
            <a:off x="684684" y="5288495"/>
            <a:ext cx="1293254" cy="1278340"/>
          </a:xfrm>
          <a:prstGeom prst="rect">
            <a:avLst/>
          </a:prstGeom>
        </p:spPr>
      </p:pic>
      <p:pic>
        <p:nvPicPr>
          <p:cNvPr id="10" name="Picture 9" descr="A red arrow pointing up&#10;&#10;AI-generated content may be incorrect.">
            <a:extLst>
              <a:ext uri="{FF2B5EF4-FFF2-40B4-BE49-F238E27FC236}">
                <a16:creationId xmlns:a16="http://schemas.microsoft.com/office/drawing/2014/main" id="{6113EE9E-08B5-07EE-EBF1-1CAF6F056D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107469" flipH="1">
            <a:off x="2283279" y="4230142"/>
            <a:ext cx="1353666" cy="1795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3800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3797991-F520-45B6-5052-8F7783D63E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3755" y="93777"/>
            <a:ext cx="2611120" cy="3685090"/>
          </a:xfrm>
          <a:prstGeom prst="rect">
            <a:avLst/>
          </a:prstGeom>
        </p:spPr>
      </p:pic>
      <p:pic>
        <p:nvPicPr>
          <p:cNvPr id="7" name="Picture 6" descr="A movie poster of a person and person&#10;&#10;AI-generated content may be incorrect.">
            <a:extLst>
              <a:ext uri="{FF2B5EF4-FFF2-40B4-BE49-F238E27FC236}">
                <a16:creationId xmlns:a16="http://schemas.microsoft.com/office/drawing/2014/main" id="{1FA3049C-2E2A-B05A-3D82-751CB55C6B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1501" y="93776"/>
            <a:ext cx="2434099" cy="3685091"/>
          </a:xfrm>
          <a:prstGeom prst="rect">
            <a:avLst/>
          </a:prstGeom>
        </p:spPr>
      </p:pic>
      <p:pic>
        <p:nvPicPr>
          <p:cNvPr id="9" name="Picture 8" descr="A diagram of a computer test&#10;&#10;AI-generated content may be incorrect.">
            <a:extLst>
              <a:ext uri="{FF2B5EF4-FFF2-40B4-BE49-F238E27FC236}">
                <a16:creationId xmlns:a16="http://schemas.microsoft.com/office/drawing/2014/main" id="{0D5C856F-51C6-840D-9753-EAAF23D83E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897"/>
            <a:ext cx="6965531" cy="3942080"/>
          </a:xfrm>
          <a:prstGeom prst="rect">
            <a:avLst/>
          </a:prstGeom>
        </p:spPr>
      </p:pic>
      <p:pic>
        <p:nvPicPr>
          <p:cNvPr id="8194" name="Picture 2" descr="I, Robot Movie Quiz Quiz">
            <a:extLst>
              <a:ext uri="{FF2B5EF4-FFF2-40B4-BE49-F238E27FC236}">
                <a16:creationId xmlns:a16="http://schemas.microsoft.com/office/drawing/2014/main" id="{EC87233E-3AD4-8FE3-BFAB-91219D0132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7825" y="3884508"/>
            <a:ext cx="2003676" cy="3005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58907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C9A5F7-E0D8-F58C-F46F-1828122B7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647EB5-E274-C304-911C-2C96C7CB05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kisa">
            <a:hlinkClick r:id="" action="ppaction://media"/>
            <a:extLst>
              <a:ext uri="{FF2B5EF4-FFF2-40B4-BE49-F238E27FC236}">
                <a16:creationId xmlns:a16="http://schemas.microsoft.com/office/drawing/2014/main" id="{89293F93-6CEA-32F5-68D4-44EFBAD14DF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602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01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7C98A213-5994-475E-B327-DC6EC27FBA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F3A3CC-69ED-93FD-0B09-78AB1E59C47F}"/>
              </a:ext>
            </a:extLst>
          </p:cNvPr>
          <p:cNvSpPr txBox="1"/>
          <p:nvPr/>
        </p:nvSpPr>
        <p:spPr>
          <a:xfrm>
            <a:off x="641180" y="349414"/>
            <a:ext cx="10909640" cy="10658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100" b="1" i="0" dirty="0">
                <a:effectLst/>
                <a:latin typeface="+mj-lt"/>
                <a:ea typeface="+mj-ea"/>
                <a:cs typeface="+mj-cs"/>
              </a:rPr>
              <a:t>YÜKSEKÖĞRETİM VE YURT DIŞI EĞİTİM </a:t>
            </a:r>
            <a:br>
              <a:rPr lang="en-US" sz="3100" b="1" i="0" dirty="0">
                <a:effectLst/>
                <a:latin typeface="+mj-lt"/>
                <a:ea typeface="+mj-ea"/>
                <a:cs typeface="+mj-cs"/>
              </a:rPr>
            </a:br>
            <a:r>
              <a:rPr lang="en-US" sz="3100" b="1" i="0" dirty="0">
                <a:effectLst/>
                <a:latin typeface="+mj-lt"/>
                <a:ea typeface="+mj-ea"/>
                <a:cs typeface="+mj-cs"/>
              </a:rPr>
              <a:t>GENEL MÜDÜRLÜĞÜ</a:t>
            </a:r>
            <a:endParaRPr lang="en-US" sz="3100" dirty="0">
              <a:latin typeface="+mj-lt"/>
              <a:ea typeface="+mj-ea"/>
              <a:cs typeface="+mj-cs"/>
            </a:endParaRPr>
          </a:p>
        </p:txBody>
      </p:sp>
      <p:sp>
        <p:nvSpPr>
          <p:cNvPr id="52" name="sketch line">
            <a:extLst>
              <a:ext uri="{FF2B5EF4-FFF2-40B4-BE49-F238E27FC236}">
                <a16:creationId xmlns:a16="http://schemas.microsoft.com/office/drawing/2014/main" id="{4B030A0D-0DAD-4A99-89BB-419527D6A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89376" y="1800088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3F05A919-F875-92FD-DD44-3B5DD5C5F0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95627" y="1244309"/>
            <a:ext cx="7019860" cy="5262707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4224379A-9401-4B5E-80CB-B908D1436D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0467" y="3869187"/>
            <a:ext cx="4729612" cy="1380545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0BD1B708-8F8F-8C15-4E18-B31FAE397ABF}"/>
              </a:ext>
            </a:extLst>
          </p:cNvPr>
          <p:cNvGrpSpPr/>
          <p:nvPr/>
        </p:nvGrpSpPr>
        <p:grpSpPr>
          <a:xfrm>
            <a:off x="7452462" y="3598371"/>
            <a:ext cx="3758184" cy="3165163"/>
            <a:chOff x="2488323" y="3094716"/>
            <a:chExt cx="3832783" cy="3227991"/>
          </a:xfrm>
        </p:grpSpPr>
        <p:pic>
          <p:nvPicPr>
            <p:cNvPr id="3" name="Picture 2" descr="A close up of a logo&#10;&#10;AI-generated content may be incorrect.">
              <a:extLst>
                <a:ext uri="{FF2B5EF4-FFF2-40B4-BE49-F238E27FC236}">
                  <a16:creationId xmlns:a16="http://schemas.microsoft.com/office/drawing/2014/main" id="{11EE4C60-2BA8-02D1-CD40-49A990D3A97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88323" y="3094716"/>
              <a:ext cx="731583" cy="3215919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7F75A69-D1E6-8212-9C66-99483D68DA03}"/>
                </a:ext>
              </a:extLst>
            </p:cNvPr>
            <p:cNvSpPr txBox="1"/>
            <p:nvPr/>
          </p:nvSpPr>
          <p:spPr>
            <a:xfrm>
              <a:off x="3219906" y="3167390"/>
              <a:ext cx="31012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896112">
                <a:spcAft>
                  <a:spcPts val="600"/>
                </a:spcAft>
              </a:pPr>
              <a:r>
                <a:rPr lang="en-GB" sz="2744" b="1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@</a:t>
              </a:r>
              <a:r>
                <a:rPr lang="tr-TR" sz="2744" b="1" kern="1200" dirty="0" err="1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ulkemyanimda</a:t>
              </a:r>
              <a:endParaRPr lang="tr-TR" sz="2800" b="1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A6FFA14-9734-3871-44D8-F8575507F302}"/>
                </a:ext>
              </a:extLst>
            </p:cNvPr>
            <p:cNvSpPr txBox="1"/>
            <p:nvPr/>
          </p:nvSpPr>
          <p:spPr>
            <a:xfrm>
              <a:off x="3219906" y="4083086"/>
              <a:ext cx="31012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896112">
                <a:spcAft>
                  <a:spcPts val="600"/>
                </a:spcAft>
              </a:pPr>
              <a:r>
                <a:rPr lang="en-GB" sz="2744" b="1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@</a:t>
              </a:r>
              <a:r>
                <a:rPr lang="tr-TR" sz="2744" b="1" kern="1200" dirty="0" err="1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ulkemyanimda</a:t>
              </a:r>
              <a:endParaRPr lang="tr-TR" sz="2800" b="1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8E84A83-0431-78E4-8BEA-DE1CAB04C872}"/>
                </a:ext>
              </a:extLst>
            </p:cNvPr>
            <p:cNvSpPr txBox="1"/>
            <p:nvPr/>
          </p:nvSpPr>
          <p:spPr>
            <a:xfrm>
              <a:off x="3219906" y="4883791"/>
              <a:ext cx="31012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896112">
                <a:spcAft>
                  <a:spcPts val="600"/>
                </a:spcAft>
              </a:pPr>
              <a:r>
                <a:rPr lang="en-GB" sz="2744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@</a:t>
              </a:r>
              <a:r>
                <a:rPr lang="tr-TR" sz="2744" b="1" kern="1200" err="1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ulkemyanimda</a:t>
              </a:r>
              <a:endParaRPr lang="tr-TR" sz="2800" b="1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478F43-8C50-7523-6450-AF65542CF564}"/>
                </a:ext>
              </a:extLst>
            </p:cNvPr>
            <p:cNvSpPr txBox="1"/>
            <p:nvPr/>
          </p:nvSpPr>
          <p:spPr>
            <a:xfrm>
              <a:off x="3219906" y="5799487"/>
              <a:ext cx="31012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896112">
                <a:spcAft>
                  <a:spcPts val="600"/>
                </a:spcAft>
              </a:pPr>
              <a:r>
                <a:rPr lang="en-GB" sz="2744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@</a:t>
              </a:r>
              <a:r>
                <a:rPr lang="tr-TR" sz="2744" b="1" kern="1200" err="1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ulkem</a:t>
              </a:r>
              <a:r>
                <a:rPr lang="en-GB" sz="2744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_</a:t>
              </a:r>
              <a:r>
                <a:rPr lang="tr-TR" sz="2744" b="1" kern="1200" err="1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yanimda</a:t>
              </a:r>
              <a:endParaRPr lang="tr-TR" sz="2800" b="1"/>
            </a:p>
          </p:txBody>
        </p:sp>
      </p:grpSp>
    </p:spTree>
    <p:extLst>
      <p:ext uri="{BB962C8B-B14F-4D97-AF65-F5344CB8AC3E}">
        <p14:creationId xmlns:p14="http://schemas.microsoft.com/office/powerpoint/2010/main" val="36731225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diagram of a family tree&#10;&#10;AI-generated content may be incorrect.">
            <a:extLst>
              <a:ext uri="{FF2B5EF4-FFF2-40B4-BE49-F238E27FC236}">
                <a16:creationId xmlns:a16="http://schemas.microsoft.com/office/drawing/2014/main" id="{C732B942-72D4-2081-88C6-8821A3C35E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840" y="0"/>
            <a:ext cx="10119360" cy="6779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5764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5C4C384-1AFF-23E7-20F0-1C3CEC26C33A}"/>
              </a:ext>
            </a:extLst>
          </p:cNvPr>
          <p:cNvSpPr txBox="1"/>
          <p:nvPr/>
        </p:nvSpPr>
        <p:spPr>
          <a:xfrm rot="16200000">
            <a:off x="-3084116" y="2153613"/>
            <a:ext cx="7591429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6600" b="1" i="0" dirty="0">
                <a:solidFill>
                  <a:srgbClr val="0F1419"/>
                </a:solidFill>
                <a:effectLst/>
                <a:latin typeface="TwitterChirp"/>
              </a:rPr>
              <a:t>Kahraman Koştaş</a:t>
            </a:r>
            <a:endParaRPr lang="tr-TR" sz="6600" dirty="0"/>
          </a:p>
        </p:txBody>
      </p:sp>
      <p:pic>
        <p:nvPicPr>
          <p:cNvPr id="6" name="Picture 5" descr="A cartoon character with a question mark&#10;&#10;AI-generated content may be incorrect.">
            <a:extLst>
              <a:ext uri="{FF2B5EF4-FFF2-40B4-BE49-F238E27FC236}">
                <a16:creationId xmlns:a16="http://schemas.microsoft.com/office/drawing/2014/main" id="{3090D4B4-8065-80F8-0F6A-8BA85AC65C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3815" y="1417292"/>
            <a:ext cx="4485865" cy="448586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36F830C-8F03-0DFC-8840-FA7C3B53D41F}"/>
              </a:ext>
            </a:extLst>
          </p:cNvPr>
          <p:cNvSpPr txBox="1"/>
          <p:nvPr/>
        </p:nvSpPr>
        <p:spPr>
          <a:xfrm>
            <a:off x="7725725" y="309296"/>
            <a:ext cx="7591429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6600" b="1" i="0" dirty="0" err="1">
                <a:solidFill>
                  <a:srgbClr val="0F1419"/>
                </a:solidFill>
                <a:effectLst/>
                <a:latin typeface="TwitterChirp"/>
              </a:rPr>
              <a:t>Sorular</a:t>
            </a:r>
            <a:endParaRPr lang="tr-TR" sz="6600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1DF94B0F-5E41-4C6A-9E5C-1DEE0D710C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07726" y="568203"/>
            <a:ext cx="5832597" cy="5832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6737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C26678-6369-4763-0B30-1428A4C59E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artoon of airplanes flying in the sky&#10;&#10;AI-generated content may be incorrect.">
            <a:extLst>
              <a:ext uri="{FF2B5EF4-FFF2-40B4-BE49-F238E27FC236}">
                <a16:creationId xmlns:a16="http://schemas.microsoft.com/office/drawing/2014/main" id="{F9A28AC4-319E-FFF7-E0A0-066EF64EED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18734"/>
            <a:ext cx="4783047" cy="4110431"/>
          </a:xfrm>
          <a:prstGeom prst="rect">
            <a:avLst/>
          </a:prstGeom>
        </p:spPr>
      </p:pic>
      <p:pic>
        <p:nvPicPr>
          <p:cNvPr id="2" name="Content Placeholder 4" descr="A group of students in a classroom&#10;&#10;AI-generated content may be incorrect.">
            <a:extLst>
              <a:ext uri="{FF2B5EF4-FFF2-40B4-BE49-F238E27FC236}">
                <a16:creationId xmlns:a16="http://schemas.microsoft.com/office/drawing/2014/main" id="{7184DEE9-4061-7550-5405-1BD3CE6CD1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2329" y="1035846"/>
            <a:ext cx="6879671" cy="4076205"/>
          </a:xfrm>
        </p:spPr>
      </p:pic>
    </p:spTree>
    <p:extLst>
      <p:ext uri="{BB962C8B-B14F-4D97-AF65-F5344CB8AC3E}">
        <p14:creationId xmlns:p14="http://schemas.microsoft.com/office/powerpoint/2010/main" val="12137455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group of students in a classroom&#10;&#10;AI-generated content may be incorrect.">
            <a:extLst>
              <a:ext uri="{FF2B5EF4-FFF2-40B4-BE49-F238E27FC236}">
                <a16:creationId xmlns:a16="http://schemas.microsoft.com/office/drawing/2014/main" id="{6A905243-77A2-59E7-6A27-9575F002D2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5416" y="108155"/>
            <a:ext cx="5111114" cy="3028335"/>
          </a:xfrm>
        </p:spPr>
      </p:pic>
      <p:pic>
        <p:nvPicPr>
          <p:cNvPr id="7" name="Picture 6" descr="A comparison of cars with the same model&#10;&#10;AI-generated content may be incorrect.">
            <a:extLst>
              <a:ext uri="{FF2B5EF4-FFF2-40B4-BE49-F238E27FC236}">
                <a16:creationId xmlns:a16="http://schemas.microsoft.com/office/drawing/2014/main" id="{DEC8D290-C0E5-BEB5-9015-F9488E3DAB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5236" y="2649794"/>
            <a:ext cx="5088193" cy="5088193"/>
          </a:xfrm>
          <a:prstGeom prst="rect">
            <a:avLst/>
          </a:prstGeom>
        </p:spPr>
      </p:pic>
      <p:pic>
        <p:nvPicPr>
          <p:cNvPr id="9" name="Picture 8" descr="A person playing a stringed instrument&#10;&#10;AI-generated content may be incorrect.">
            <a:extLst>
              <a:ext uri="{FF2B5EF4-FFF2-40B4-BE49-F238E27FC236}">
                <a16:creationId xmlns:a16="http://schemas.microsoft.com/office/drawing/2014/main" id="{84F7632B-73F0-3758-68B0-BAFB41E6FC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50" y="0"/>
            <a:ext cx="2772106" cy="4158159"/>
          </a:xfrm>
          <a:prstGeom prst="rect">
            <a:avLst/>
          </a:prstGeom>
        </p:spPr>
      </p:pic>
      <p:pic>
        <p:nvPicPr>
          <p:cNvPr id="3" name="Picture 2" descr="Two men in suits fighting in a street&#10;&#10;AI-generated content may be incorrect.">
            <a:extLst>
              <a:ext uri="{FF2B5EF4-FFF2-40B4-BE49-F238E27FC236}">
                <a16:creationId xmlns:a16="http://schemas.microsoft.com/office/drawing/2014/main" id="{D23E476E-F7BB-FB98-817E-33F679C056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0590" y="1"/>
            <a:ext cx="2694039" cy="4041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9617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86BE52-0966-B5EE-85FE-2F564DA61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7EA3B4-D302-D293-14C5-CB6A6A5F94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5" name="Content Placeholder 4" descr="A drawing of two people in a machine&#10;&#10;AI-generated content may be incorrect.">
            <a:extLst>
              <a:ext uri="{FF2B5EF4-FFF2-40B4-BE49-F238E27FC236}">
                <a16:creationId xmlns:a16="http://schemas.microsoft.com/office/drawing/2014/main" id="{6A93A254-3D51-8CBD-4C55-8912C93C94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732"/>
            <a:ext cx="8393594" cy="6987667"/>
          </a:xfrm>
          <a:prstGeom prst="rect">
            <a:avLst/>
          </a:prstGeom>
        </p:spPr>
      </p:pic>
      <p:pic>
        <p:nvPicPr>
          <p:cNvPr id="11" name="Picture 10" descr="A book cover with a brain and text&#10;&#10;AI-generated content may be incorrect.">
            <a:extLst>
              <a:ext uri="{FF2B5EF4-FFF2-40B4-BE49-F238E27FC236}">
                <a16:creationId xmlns:a16="http://schemas.microsoft.com/office/drawing/2014/main" id="{2C9CF394-EA7E-A2C1-EDDD-979E056203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3594" y="121264"/>
            <a:ext cx="3346122" cy="5201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3535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D224AF9-8B17-E7E4-B875-103490B57D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3900" y="1143000"/>
            <a:ext cx="31242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6355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1A83A417-18BF-70FE-CC29-6371A2CF4A83}"/>
              </a:ext>
            </a:extLst>
          </p:cNvPr>
          <p:cNvSpPr/>
          <p:nvPr/>
        </p:nvSpPr>
        <p:spPr>
          <a:xfrm>
            <a:off x="7874640" y="750211"/>
            <a:ext cx="4229038" cy="4192657"/>
          </a:xfrm>
          <a:prstGeom prst="ellipse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E906C1-D300-6270-FBCF-33891FEA97AD}"/>
              </a:ext>
            </a:extLst>
          </p:cNvPr>
          <p:cNvSpPr txBox="1"/>
          <p:nvPr/>
        </p:nvSpPr>
        <p:spPr>
          <a:xfrm>
            <a:off x="8523953" y="165436"/>
            <a:ext cx="357972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200" b="1" i="0" dirty="0">
                <a:solidFill>
                  <a:srgbClr val="0F1419"/>
                </a:solidFill>
                <a:effectLst/>
                <a:latin typeface="TwitterChirp"/>
              </a:rPr>
              <a:t>Kahraman Koştaş</a:t>
            </a:r>
            <a:endParaRPr lang="tr-TR" sz="3200" dirty="0"/>
          </a:p>
        </p:txBody>
      </p:sp>
      <p:pic>
        <p:nvPicPr>
          <p:cNvPr id="7" name="Picture 6" descr="A red arrow pointing up&#10;&#10;AI-generated content may be incorrect.">
            <a:extLst>
              <a:ext uri="{FF2B5EF4-FFF2-40B4-BE49-F238E27FC236}">
                <a16:creationId xmlns:a16="http://schemas.microsoft.com/office/drawing/2014/main" id="{964CC409-008F-FC37-4B10-B0C5DE509F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882411">
            <a:off x="7253661" y="3523355"/>
            <a:ext cx="1263967" cy="2073814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91172D7D-9816-FE79-99A1-9629B7D16BB1}"/>
              </a:ext>
            </a:extLst>
          </p:cNvPr>
          <p:cNvGrpSpPr/>
          <p:nvPr/>
        </p:nvGrpSpPr>
        <p:grpSpPr>
          <a:xfrm>
            <a:off x="4427920" y="1094486"/>
            <a:ext cx="3148133" cy="3148133"/>
            <a:chOff x="8321595" y="3778319"/>
            <a:chExt cx="3148133" cy="3148133"/>
          </a:xfrm>
        </p:grpSpPr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8D6B971C-1787-BB85-19A7-E1F6265CD0D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321595" y="3778319"/>
              <a:ext cx="3148133" cy="3148133"/>
            </a:xfrm>
            <a:prstGeom prst="rect">
              <a:avLst/>
            </a:prstGeom>
          </p:spPr>
        </p:pic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585739B7-46C1-C630-F703-0E3849E14DE6}"/>
                </a:ext>
              </a:extLst>
            </p:cNvPr>
            <p:cNvGrpSpPr/>
            <p:nvPr/>
          </p:nvGrpSpPr>
          <p:grpSpPr>
            <a:xfrm>
              <a:off x="8321595" y="3890357"/>
              <a:ext cx="3000064" cy="2657339"/>
              <a:chOff x="8321595" y="3890357"/>
              <a:chExt cx="3000064" cy="2657339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4A8F71D5-CCB0-FC83-F1F5-E410CA4172F0}"/>
                  </a:ext>
                </a:extLst>
              </p:cNvPr>
              <p:cNvSpPr/>
              <p:nvPr/>
            </p:nvSpPr>
            <p:spPr>
              <a:xfrm>
                <a:off x="9146383" y="3890357"/>
                <a:ext cx="1635384" cy="1015663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3000" b="1" dirty="0">
                    <a:ln w="13462">
                      <a:solidFill>
                        <a:schemeClr val="bg1"/>
                      </a:solidFill>
                      <a:prstDash val="solid"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outerShdw dist="38100" dir="2700000" algn="bl" rotWithShape="0">
                        <a:schemeClr val="accent5"/>
                      </a:outerShdw>
                    </a:effectLst>
                  </a:rPr>
                  <a:t>Cyber </a:t>
                </a:r>
                <a:br>
                  <a:rPr lang="en-US" sz="3000" b="1" dirty="0">
                    <a:ln w="13462">
                      <a:solidFill>
                        <a:schemeClr val="bg1"/>
                      </a:solidFill>
                      <a:prstDash val="solid"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outerShdw dist="38100" dir="2700000" algn="bl" rotWithShape="0">
                        <a:schemeClr val="accent5"/>
                      </a:outerShdw>
                    </a:effectLst>
                  </a:rPr>
                </a:br>
                <a:r>
                  <a:rPr lang="en-US" sz="3000" b="1" dirty="0">
                    <a:ln w="13462">
                      <a:solidFill>
                        <a:schemeClr val="bg1"/>
                      </a:solidFill>
                      <a:prstDash val="solid"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outerShdw dist="38100" dir="2700000" algn="bl" rotWithShape="0">
                        <a:schemeClr val="accent5"/>
                      </a:outerShdw>
                    </a:effectLst>
                  </a:rPr>
                  <a:t>Security</a:t>
                </a:r>
                <a:endParaRPr lang="tr-TR" sz="3000" b="1" cap="none" spc="0" dirty="0">
                  <a:ln w="13462">
                    <a:solidFill>
                      <a:schemeClr val="bg1"/>
                    </a:solidFill>
                    <a:prstDash val="solid"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dist="38100" dir="2700000" algn="bl" rotWithShape="0">
                      <a:schemeClr val="accent5"/>
                    </a:outerShdw>
                  </a:effectLst>
                </a:endParaRPr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D6A93132-3A82-FF28-826F-6BEF20D242E3}"/>
                  </a:ext>
                </a:extLst>
              </p:cNvPr>
              <p:cNvSpPr/>
              <p:nvPr/>
            </p:nvSpPr>
            <p:spPr>
              <a:xfrm>
                <a:off x="8321595" y="5530373"/>
                <a:ext cx="1107996" cy="92333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5400" b="1" cap="none" spc="0" dirty="0">
                    <a:ln w="13462">
                      <a:solidFill>
                        <a:schemeClr val="bg1"/>
                      </a:solidFill>
                      <a:prstDash val="solid"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outerShdw dist="38100" dir="2700000" algn="bl" rotWithShape="0">
                        <a:schemeClr val="accent5"/>
                      </a:outerShdw>
                    </a:effectLst>
                  </a:rPr>
                  <a:t>ML</a:t>
                </a:r>
                <a:endParaRPr lang="tr-TR" sz="5400" b="1" cap="none" spc="0" dirty="0">
                  <a:ln w="13462">
                    <a:solidFill>
                      <a:schemeClr val="bg1"/>
                    </a:solidFill>
                    <a:prstDash val="solid"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dist="38100" dir="2700000" algn="bl" rotWithShape="0">
                      <a:schemeClr val="accent5"/>
                    </a:outerShdw>
                  </a:effectLst>
                </a:endParaRPr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6748EE3B-FD4C-E2B8-1873-67C7D64DF134}"/>
                  </a:ext>
                </a:extLst>
              </p:cNvPr>
              <p:cNvSpPr/>
              <p:nvPr/>
            </p:nvSpPr>
            <p:spPr>
              <a:xfrm>
                <a:off x="10241876" y="5624366"/>
                <a:ext cx="1079783" cy="92333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5400" b="1" cap="none" spc="0" dirty="0">
                    <a:ln w="13462">
                      <a:solidFill>
                        <a:schemeClr val="bg1"/>
                      </a:solidFill>
                      <a:prstDash val="solid"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outerShdw dist="38100" dir="2700000" algn="bl" rotWithShape="0">
                        <a:schemeClr val="accent5"/>
                      </a:outerShdw>
                    </a:effectLst>
                  </a:rPr>
                  <a:t>IoT</a:t>
                </a:r>
                <a:endParaRPr lang="tr-TR" sz="5400" b="1" cap="none" spc="0" dirty="0">
                  <a:ln w="13462">
                    <a:solidFill>
                      <a:schemeClr val="bg1"/>
                    </a:solidFill>
                    <a:prstDash val="solid"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dist="38100" dir="2700000" algn="bl" rotWithShape="0">
                      <a:schemeClr val="accent5"/>
                    </a:outerShdw>
                  </a:effectLst>
                </a:endParaRP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3BAB5497-CAFE-AD80-B084-750CE6145865}"/>
                  </a:ext>
                </a:extLst>
              </p:cNvPr>
              <p:cNvSpPr/>
              <p:nvPr/>
            </p:nvSpPr>
            <p:spPr>
              <a:xfrm>
                <a:off x="9439446" y="5326525"/>
                <a:ext cx="912430" cy="553998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3000" b="1" dirty="0">
                    <a:ln w="12700">
                      <a:solidFill>
                        <a:schemeClr val="accent1"/>
                      </a:solidFill>
                      <a:prstDash val="solid"/>
                    </a:ln>
                    <a:pattFill prst="pct50">
                      <a:fgClr>
                        <a:schemeClr val="accent1"/>
                      </a:fgClr>
                      <a:bgClr>
                        <a:schemeClr val="accent1">
                          <a:lumMod val="20000"/>
                          <a:lumOff val="80000"/>
                        </a:schemeClr>
                      </a:bgClr>
                    </a:pattFill>
                    <a:effectLst>
                      <a:outerShdw dist="38100" dir="2640000" algn="bl" rotWithShape="0">
                        <a:schemeClr val="accent1"/>
                      </a:outerShdw>
                    </a:effectLst>
                  </a:rPr>
                  <a:t>PhD</a:t>
                </a:r>
                <a:endParaRPr lang="en-US" sz="3000" b="1" cap="none" spc="0" dirty="0">
                  <a:ln w="12700">
                    <a:solidFill>
                      <a:schemeClr val="accent1"/>
                    </a:solidFill>
                    <a:prstDash val="solid"/>
                  </a:ln>
                  <a:pattFill prst="pct50">
                    <a:fgClr>
                      <a:schemeClr val="accent1"/>
                    </a:fgClr>
                    <a:bgClr>
                      <a:schemeClr val="accent1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accent1"/>
                    </a:outerShdw>
                  </a:effectLst>
                </a:endParaRPr>
              </a:p>
            </p:txBody>
          </p:sp>
        </p:grpSp>
      </p:grpSp>
      <p:pic>
        <p:nvPicPr>
          <p:cNvPr id="31" name="Picture 30" descr="A diagram of machine learning&#10;&#10;AI-generated content may be incorrect.">
            <a:extLst>
              <a:ext uri="{FF2B5EF4-FFF2-40B4-BE49-F238E27FC236}">
                <a16:creationId xmlns:a16="http://schemas.microsoft.com/office/drawing/2014/main" id="{A805FCB9-934C-F845-707C-4782AD8B95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935" y="2561186"/>
            <a:ext cx="3148133" cy="3362866"/>
          </a:xfrm>
          <a:prstGeom prst="rect">
            <a:avLst/>
          </a:prstGeom>
        </p:spPr>
      </p:pic>
      <p:pic>
        <p:nvPicPr>
          <p:cNvPr id="34" name="Picture 33" descr="A red arrow pointing up&#10;&#10;AI-generated content may be incorrect.">
            <a:extLst>
              <a:ext uri="{FF2B5EF4-FFF2-40B4-BE49-F238E27FC236}">
                <a16:creationId xmlns:a16="http://schemas.microsoft.com/office/drawing/2014/main" id="{C92194E4-92D8-347B-A6FA-6DD55A9FCD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40877" flipH="1" flipV="1">
            <a:off x="3529457" y="3617136"/>
            <a:ext cx="1441210" cy="1809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4549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 descr="A cartoon of a white llama&#10;&#10;AI-generated content may be incorrect.">
            <a:extLst>
              <a:ext uri="{FF2B5EF4-FFF2-40B4-BE49-F238E27FC236}">
                <a16:creationId xmlns:a16="http://schemas.microsoft.com/office/drawing/2014/main" id="{64072E19-678D-21E2-1275-964A234DD1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5394" y="1038176"/>
            <a:ext cx="1827859" cy="3313815"/>
          </a:xfrm>
          <a:prstGeom prst="rect">
            <a:avLst/>
          </a:prstGeom>
        </p:spPr>
      </p:pic>
      <p:pic>
        <p:nvPicPr>
          <p:cNvPr id="29" name="Picture 28" descr="A cartoon of a white llama&#10;&#10;AI-generated content may be incorrect.">
            <a:extLst>
              <a:ext uri="{FF2B5EF4-FFF2-40B4-BE49-F238E27FC236}">
                <a16:creationId xmlns:a16="http://schemas.microsoft.com/office/drawing/2014/main" id="{A3FF4C0F-1346-E4EA-6FA5-CB2E9EB49C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425" y="-115409"/>
            <a:ext cx="2228896" cy="44674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0583634-0FFC-F4E4-312F-EEAC956CED05}"/>
              </a:ext>
            </a:extLst>
          </p:cNvPr>
          <p:cNvSpPr/>
          <p:nvPr/>
        </p:nvSpPr>
        <p:spPr>
          <a:xfrm>
            <a:off x="8684219" y="1951334"/>
            <a:ext cx="2881879" cy="240065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tr-TR" sz="3000" b="0" cap="none" spc="0" noProof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90 cm</a:t>
            </a:r>
            <a:endParaRPr lang="en-GB" sz="3000" b="0" cap="none" spc="0" noProof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tr-TR" sz="3000" b="0" cap="none" spc="0" noProof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80 kg</a:t>
            </a:r>
            <a:endParaRPr lang="en-GB" sz="3000" b="0" cap="none" spc="0" noProof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tr-TR" sz="3000" b="0" cap="none" spc="0" noProof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Uysal –Sessiz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tr-TR" sz="3000" noProof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</a:t>
            </a:r>
            <a:r>
              <a:rPr lang="tr-TR" sz="3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ü</a:t>
            </a:r>
            <a:r>
              <a:rPr lang="tr-TR" sz="3000" noProof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</a:t>
            </a:r>
            <a:r>
              <a:rPr lang="tr-TR" sz="3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ü</a:t>
            </a:r>
            <a:r>
              <a:rPr lang="tr-TR" sz="3000" noProof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hayvan</a:t>
            </a:r>
            <a:r>
              <a:rPr lang="tr-TR" sz="3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ı</a:t>
            </a:r>
            <a:endParaRPr lang="en-GB" sz="3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000" noProof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Y</a:t>
            </a:r>
            <a:r>
              <a:rPr lang="tr-TR" sz="3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ü</a:t>
            </a:r>
            <a:r>
              <a:rPr lang="tr-TR" sz="3000" noProof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 kaynağı</a:t>
            </a:r>
            <a:r>
              <a:rPr lang="en-GB" sz="3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endParaRPr lang="tr-TR" sz="3000" b="0" cap="none" spc="0" noProof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3BF3FD0-D9E1-C4AC-2E03-6979AC55A67A}"/>
              </a:ext>
            </a:extLst>
          </p:cNvPr>
          <p:cNvSpPr/>
          <p:nvPr/>
        </p:nvSpPr>
        <p:spPr>
          <a:xfrm>
            <a:off x="2563321" y="1028343"/>
            <a:ext cx="3663119" cy="240065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000" b="0" cap="none" spc="0" noProof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12</a:t>
            </a:r>
            <a:r>
              <a:rPr lang="tr-TR" sz="3000" b="0" cap="none" spc="0" noProof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 cm</a:t>
            </a:r>
            <a:endParaRPr lang="en-GB" sz="3000" b="0" cap="none" spc="0" noProof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000" b="0" cap="none" spc="0" noProof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200</a:t>
            </a:r>
            <a:r>
              <a:rPr lang="tr-TR" sz="3000" b="0" cap="none" spc="0" noProof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kg</a:t>
            </a:r>
            <a:endParaRPr lang="en-GB" sz="3000" b="0" cap="none" spc="0" noProof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tr-TR" sz="3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Asabi </a:t>
            </a:r>
            <a:r>
              <a:rPr lang="en-GB" sz="3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 </a:t>
            </a:r>
            <a:r>
              <a:rPr lang="tr-TR" sz="3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Gürültücü</a:t>
            </a:r>
            <a:endParaRPr lang="en-GB" sz="3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000" b="0" cap="none" spc="0" noProof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Yaln</a:t>
            </a:r>
            <a:r>
              <a:rPr lang="tr-TR" sz="3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ı</a:t>
            </a:r>
            <a:r>
              <a:rPr lang="en-GB" sz="3000" b="0" cap="none" spc="0" noProof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z, </a:t>
            </a:r>
            <a:r>
              <a:rPr lang="en-GB" sz="3000" b="0" cap="none" spc="0" noProof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kasl</a:t>
            </a:r>
            <a:r>
              <a:rPr lang="tr-TR" sz="3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ı</a:t>
            </a:r>
            <a:r>
              <a:rPr lang="en-GB" sz="3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</a:t>
            </a:r>
            <a:r>
              <a:rPr lang="en-GB" sz="3000" b="0" cap="none" spc="0" noProof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g</a:t>
            </a:r>
            <a:r>
              <a:rPr lang="tr-TR" sz="3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ü</a:t>
            </a:r>
            <a:r>
              <a:rPr lang="en-GB" sz="3000" b="0" cap="none" spc="0" noProof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çl</a:t>
            </a:r>
            <a:r>
              <a:rPr lang="tr-TR" sz="3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ü</a:t>
            </a:r>
            <a:endParaRPr lang="en-GB" sz="3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000" noProof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Et </a:t>
            </a:r>
            <a:r>
              <a:rPr lang="tr-TR" sz="3000" noProof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kaynağı</a:t>
            </a:r>
            <a:r>
              <a:rPr lang="en-GB" sz="3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endParaRPr lang="tr-TR" sz="3000" b="0" cap="none" spc="0" noProof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68EE487-2B4E-62FE-012E-52F086445943}"/>
              </a:ext>
            </a:extLst>
          </p:cNvPr>
          <p:cNvSpPr/>
          <p:nvPr/>
        </p:nvSpPr>
        <p:spPr>
          <a:xfrm>
            <a:off x="8376231" y="406457"/>
            <a:ext cx="234884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5400" b="1" dirty="0" err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Alpaka</a:t>
            </a:r>
            <a:endParaRPr lang="en-US" sz="54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71DE311-6879-CBB8-9043-EFF8E547BE44}"/>
              </a:ext>
            </a:extLst>
          </p:cNvPr>
          <p:cNvSpPr/>
          <p:nvPr/>
        </p:nvSpPr>
        <p:spPr>
          <a:xfrm>
            <a:off x="2641345" y="-55208"/>
            <a:ext cx="192937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54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Lama</a:t>
            </a:r>
            <a:endParaRPr lang="en-US" sz="54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2DC1933-B138-C35F-72D8-318410A20F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6330" y="4796409"/>
            <a:ext cx="4329670" cy="1856609"/>
          </a:xfrm>
          <a:prstGeom prst="rect">
            <a:avLst/>
          </a:prstGeom>
        </p:spPr>
      </p:pic>
      <p:pic>
        <p:nvPicPr>
          <p:cNvPr id="2" name="Picture 1" descr="A red arrow pointing up&#10;&#10;AI-generated content may be incorrect.">
            <a:extLst>
              <a:ext uri="{FF2B5EF4-FFF2-40B4-BE49-F238E27FC236}">
                <a16:creationId xmlns:a16="http://schemas.microsoft.com/office/drawing/2014/main" id="{AF566FD1-3AC8-381E-36AA-4413B4FCC9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523434" flipH="1" flipV="1">
            <a:off x="827435" y="4012089"/>
            <a:ext cx="1441210" cy="1809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4934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map of the world with different colors&#10;&#10;AI-generated content may be incorrect.">
            <a:extLst>
              <a:ext uri="{FF2B5EF4-FFF2-40B4-BE49-F238E27FC236}">
                <a16:creationId xmlns:a16="http://schemas.microsoft.com/office/drawing/2014/main" id="{E69AF169-B7A8-FDE5-96EC-307E386513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40" y="0"/>
            <a:ext cx="4568882" cy="6746240"/>
          </a:xfrm>
          <a:prstGeom prst="rect">
            <a:avLst/>
          </a:prstGeom>
        </p:spPr>
      </p:pic>
      <p:pic>
        <p:nvPicPr>
          <p:cNvPr id="5" name="Picture 4" descr="A map of spain with black text with Iberian Peninsula in the background&#10;&#10;AI-generated content may be incorrect.">
            <a:extLst>
              <a:ext uri="{FF2B5EF4-FFF2-40B4-BE49-F238E27FC236}">
                <a16:creationId xmlns:a16="http://schemas.microsoft.com/office/drawing/2014/main" id="{F806C2EE-A6CE-9510-1669-B1B4552BCF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7003" y="-2517"/>
            <a:ext cx="3389947" cy="2635812"/>
          </a:xfrm>
          <a:prstGeom prst="rect">
            <a:avLst/>
          </a:prstGeom>
        </p:spPr>
      </p:pic>
      <p:pic>
        <p:nvPicPr>
          <p:cNvPr id="7" name="Picture 6" descr="A map of the middle east&#10;&#10;AI-generated content may be incorrect.">
            <a:extLst>
              <a:ext uri="{FF2B5EF4-FFF2-40B4-BE49-F238E27FC236}">
                <a16:creationId xmlns:a16="http://schemas.microsoft.com/office/drawing/2014/main" id="{A9553A7D-64EC-E79C-06C2-B2B6E24310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4733" y="-2517"/>
            <a:ext cx="3399125" cy="263581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B9D5106-F09F-24B5-1BEC-6BC8AA4B598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14773"/>
          <a:stretch>
            <a:fillRect/>
          </a:stretch>
        </p:blipFill>
        <p:spPr>
          <a:xfrm>
            <a:off x="5237640" y="2642358"/>
            <a:ext cx="4680282" cy="4103881"/>
          </a:xfrm>
          <a:prstGeom prst="rect">
            <a:avLst/>
          </a:prstGeom>
        </p:spPr>
      </p:pic>
      <p:pic>
        <p:nvPicPr>
          <p:cNvPr id="18" name="Picture 17" descr="A poster with text on it&#10;&#10;AI-generated content may be incorrect.">
            <a:extLst>
              <a:ext uri="{FF2B5EF4-FFF2-40B4-BE49-F238E27FC236}">
                <a16:creationId xmlns:a16="http://schemas.microsoft.com/office/drawing/2014/main" id="{8F64C664-553F-09F4-9BC9-41E613D3534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9568" y="3373120"/>
            <a:ext cx="2282432" cy="323344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CA19297-F0AA-EECF-EF19-68E0EF826343}"/>
              </a:ext>
            </a:extLst>
          </p:cNvPr>
          <p:cNvSpPr txBox="1"/>
          <p:nvPr/>
        </p:nvSpPr>
        <p:spPr>
          <a:xfrm rot="16200000">
            <a:off x="5535679" y="2775400"/>
            <a:ext cx="137050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32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Alkol</a:t>
            </a:r>
            <a:endParaRPr lang="tr-TR" sz="18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719753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75C34F3C-65D3-CFFF-9D05-74C0AFDDD9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" y="1066800"/>
            <a:ext cx="3793067" cy="56896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79C0CAC-E6DE-6361-6F98-5D4CD600C77D}"/>
              </a:ext>
            </a:extLst>
          </p:cNvPr>
          <p:cNvSpPr/>
          <p:nvPr/>
        </p:nvSpPr>
        <p:spPr>
          <a:xfrm>
            <a:off x="4212540" y="5205953"/>
            <a:ext cx="143007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28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Al-</a:t>
            </a:r>
            <a:r>
              <a:rPr lang="en-GB" sz="2800" b="1" dirty="0" err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paka</a:t>
            </a:r>
            <a:endParaRPr lang="en-US" sz="28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E8E3832-6BA3-8E2C-8A6B-AA05A1531A48}"/>
              </a:ext>
            </a:extLst>
          </p:cNvPr>
          <p:cNvSpPr/>
          <p:nvPr/>
        </p:nvSpPr>
        <p:spPr>
          <a:xfrm>
            <a:off x="2800350" y="5760720"/>
            <a:ext cx="163830" cy="361950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pic>
        <p:nvPicPr>
          <p:cNvPr id="6" name="Picture 5" descr="A red arrow pointing up&#10;&#10;AI-generated content may be incorrect.">
            <a:extLst>
              <a:ext uri="{FF2B5EF4-FFF2-40B4-BE49-F238E27FC236}">
                <a16:creationId xmlns:a16="http://schemas.microsoft.com/office/drawing/2014/main" id="{0B12CD4C-3881-4E49-E8EE-8F5EB9C244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960758">
            <a:off x="3167142" y="4796084"/>
            <a:ext cx="818518" cy="134295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002C457-4436-9D71-4AD3-31599351FE0F}"/>
              </a:ext>
            </a:extLst>
          </p:cNvPr>
          <p:cNvSpPr txBox="1"/>
          <p:nvPr/>
        </p:nvSpPr>
        <p:spPr>
          <a:xfrm>
            <a:off x="6886389" y="623736"/>
            <a:ext cx="2966558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28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Al</a:t>
            </a:r>
            <a:r>
              <a:rPr lang="en-GB" sz="28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-</a:t>
            </a:r>
            <a:r>
              <a:rPr lang="tr-TR" sz="2800" b="1" dirty="0" err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kali</a:t>
            </a:r>
            <a:r>
              <a:rPr lang="tr-TR" sz="28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 </a:t>
            </a:r>
          </a:p>
          <a:p>
            <a:r>
              <a:rPr lang="tr-TR" sz="28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Al</a:t>
            </a:r>
            <a:r>
              <a:rPr lang="en-GB" sz="28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-</a:t>
            </a:r>
            <a:r>
              <a:rPr lang="tr-TR" sz="28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kol</a:t>
            </a:r>
          </a:p>
          <a:p>
            <a:r>
              <a:rPr lang="tr-TR" sz="28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Al</a:t>
            </a:r>
            <a:r>
              <a:rPr lang="en-GB" sz="28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-</a:t>
            </a:r>
            <a:r>
              <a:rPr lang="tr-TR" sz="2800" b="1" dirty="0" err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batros</a:t>
            </a:r>
            <a:endParaRPr lang="tr-TR" sz="28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  <a:p>
            <a:r>
              <a:rPr lang="tr-TR" sz="28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Al</a:t>
            </a:r>
            <a:r>
              <a:rPr lang="en-GB" sz="28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-</a:t>
            </a:r>
            <a:r>
              <a:rPr lang="tr-TR" sz="2800" b="1" dirty="0" err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manak</a:t>
            </a:r>
            <a:endParaRPr lang="tr-TR" sz="28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  <a:p>
            <a:r>
              <a:rPr lang="tr-TR" sz="28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Al</a:t>
            </a:r>
            <a:r>
              <a:rPr lang="en-GB" sz="28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-</a:t>
            </a:r>
            <a:r>
              <a:rPr lang="tr-TR" sz="2800" b="1" dirty="0" err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goritma</a:t>
            </a:r>
            <a:endParaRPr lang="en-US" sz="28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  <a:p>
            <a:r>
              <a:rPr lang="en-GB" sz="2800" b="1" dirty="0" err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arsenik</a:t>
            </a:r>
            <a:endParaRPr lang="tr-TR" sz="28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  <a:p>
            <a:r>
              <a:rPr lang="tr-TR" sz="2800" b="1" dirty="0" err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arsen</a:t>
            </a:r>
            <a:r>
              <a:rPr lang="tr-TR" sz="28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-al</a:t>
            </a:r>
          </a:p>
          <a:p>
            <a:r>
              <a:rPr lang="tr-TR" sz="28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amir-al</a:t>
            </a:r>
          </a:p>
          <a:p>
            <a:r>
              <a:rPr lang="tr-TR" sz="28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a(l)-</a:t>
            </a:r>
            <a:r>
              <a:rPr lang="tr-TR" sz="2800" b="1" dirty="0" err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dobe</a:t>
            </a:r>
            <a:r>
              <a:rPr lang="tr-TR" sz="28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 </a:t>
            </a:r>
            <a:br>
              <a:rPr lang="en-US" sz="28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</a:br>
            <a:r>
              <a:rPr lang="tr-TR" sz="28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Al</a:t>
            </a:r>
            <a:r>
              <a:rPr lang="en-GB" sz="28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-</a:t>
            </a:r>
            <a:r>
              <a:rPr lang="tr-TR" sz="2800" b="1" dirty="0" err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gebra</a:t>
            </a:r>
            <a:endParaRPr lang="tr-TR" sz="28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  <a:p>
            <a:endParaRPr lang="tr-TR" sz="28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pic>
        <p:nvPicPr>
          <p:cNvPr id="9" name="Picture 8" descr="A red arrow pointing up&#10;&#10;AI-generated content may be incorrect.">
            <a:extLst>
              <a:ext uri="{FF2B5EF4-FFF2-40B4-BE49-F238E27FC236}">
                <a16:creationId xmlns:a16="http://schemas.microsoft.com/office/drawing/2014/main" id="{37229BF3-D177-1EBF-B9B3-B3157F6DB8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25710">
            <a:off x="4946896" y="2432029"/>
            <a:ext cx="1803564" cy="2959142"/>
          </a:xfrm>
          <a:prstGeom prst="rect">
            <a:avLst/>
          </a:prstGeom>
        </p:spPr>
      </p:pic>
      <p:pic>
        <p:nvPicPr>
          <p:cNvPr id="11" name="Picture 10" descr="A painting of a person eating food&#10;&#10;AI-generated content may be incorrect.">
            <a:extLst>
              <a:ext uri="{FF2B5EF4-FFF2-40B4-BE49-F238E27FC236}">
                <a16:creationId xmlns:a16="http://schemas.microsoft.com/office/drawing/2014/main" id="{A63057B8-BD09-229D-A325-CE120B9FA8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1811" y="269776"/>
            <a:ext cx="2966558" cy="444983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2FAD245-29CC-C9E0-26DA-10A2CBCD1CE6}"/>
              </a:ext>
            </a:extLst>
          </p:cNvPr>
          <p:cNvSpPr txBox="1"/>
          <p:nvPr/>
        </p:nvSpPr>
        <p:spPr>
          <a:xfrm>
            <a:off x="8548556" y="4878611"/>
            <a:ext cx="379306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Büyük İskender </a:t>
            </a:r>
            <a:br>
              <a:rPr lang="en-US" sz="28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</a:br>
            <a:r>
              <a:rPr lang="en-US" sz="28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Al-</a:t>
            </a:r>
            <a:r>
              <a:rPr lang="en-US" sz="2800" b="1" dirty="0" err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exander</a:t>
            </a:r>
            <a:r>
              <a:rPr lang="en-US" sz="28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 the Great</a:t>
            </a:r>
            <a:endParaRPr lang="tr-TR" sz="28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618435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39F39C07-6AF5-19C0-7EA4-959BDB84D7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9709" y="1559138"/>
            <a:ext cx="4716479" cy="264943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69735D4-58DE-9A19-BD74-E3FE8DE9BE49}"/>
              </a:ext>
            </a:extLst>
          </p:cNvPr>
          <p:cNvSpPr txBox="1"/>
          <p:nvPr/>
        </p:nvSpPr>
        <p:spPr>
          <a:xfrm>
            <a:off x="2549062" y="-87658"/>
            <a:ext cx="987158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4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Al-Khwarizmi   </a:t>
            </a:r>
            <a:r>
              <a:rPr lang="en-GB" sz="44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sym typeface="Wingdings" panose="05000000000000000000" pitchFamily="2" charset="2"/>
              </a:rPr>
              <a:t>  </a:t>
            </a:r>
            <a:r>
              <a:rPr lang="tr-TR" sz="44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Al</a:t>
            </a:r>
            <a:r>
              <a:rPr lang="en-GB" sz="44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-</a:t>
            </a:r>
            <a:r>
              <a:rPr lang="tr-TR" sz="4400" b="1" dirty="0" err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goritma</a:t>
            </a:r>
            <a:endParaRPr lang="tr-TR" sz="44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A6F31E-ACDC-1C18-C565-591241FFEF4E}"/>
              </a:ext>
            </a:extLst>
          </p:cNvPr>
          <p:cNvSpPr txBox="1"/>
          <p:nvPr/>
        </p:nvSpPr>
        <p:spPr>
          <a:xfrm>
            <a:off x="303537" y="-26104"/>
            <a:ext cx="215741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600" b="1" dirty="0" err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Harezmi</a:t>
            </a:r>
            <a:endParaRPr lang="tr-TR" sz="3600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3C2459A-4B4F-F9B0-BF6B-EEA0F4DC6C1D}"/>
              </a:ext>
            </a:extLst>
          </p:cNvPr>
          <p:cNvGrpSpPr/>
          <p:nvPr/>
        </p:nvGrpSpPr>
        <p:grpSpPr>
          <a:xfrm>
            <a:off x="1492196" y="1559137"/>
            <a:ext cx="3133602" cy="2649432"/>
            <a:chOff x="245856" y="1734342"/>
            <a:chExt cx="5715000" cy="4953000"/>
          </a:xfrm>
        </p:grpSpPr>
        <p:pic>
          <p:nvPicPr>
            <p:cNvPr id="4098" name="Picture 2">
              <a:extLst>
                <a:ext uri="{FF2B5EF4-FFF2-40B4-BE49-F238E27FC236}">
                  <a16:creationId xmlns:a16="http://schemas.microsoft.com/office/drawing/2014/main" id="{E3DF5E45-0468-4AEE-ED94-896CAC0D8E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5856" y="1734342"/>
              <a:ext cx="5715000" cy="4953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F261253-718D-71DA-3F6F-6F76990FCAA7}"/>
                </a:ext>
              </a:extLst>
            </p:cNvPr>
            <p:cNvSpPr/>
            <p:nvPr/>
          </p:nvSpPr>
          <p:spPr>
            <a:xfrm>
              <a:off x="1127760" y="2694038"/>
              <a:ext cx="1762924" cy="1217561"/>
            </a:xfrm>
            <a:prstGeom prst="ellipse">
              <a:avLst/>
            </a:prstGeom>
            <a:noFill/>
            <a:ln w="57150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5A94A349-5EC1-E622-8B1C-9EF0D855A96D}"/>
              </a:ext>
            </a:extLst>
          </p:cNvPr>
          <p:cNvSpPr txBox="1"/>
          <p:nvPr/>
        </p:nvSpPr>
        <p:spPr>
          <a:xfrm>
            <a:off x="2816662" y="4208569"/>
            <a:ext cx="60960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3200" b="1" i="0" dirty="0" err="1">
                <a:solidFill>
                  <a:srgbClr val="3A3E42"/>
                </a:solidFill>
                <a:effectLst/>
                <a:latin typeface="Freestyle Script" panose="030804020302050B0404" pitchFamily="66" charset="0"/>
              </a:rPr>
              <a:t>Algoritma</a:t>
            </a:r>
            <a:r>
              <a:rPr lang="en-GB" sz="3200" b="1" i="0" dirty="0">
                <a:solidFill>
                  <a:srgbClr val="3A3E42"/>
                </a:solidFill>
                <a:effectLst/>
                <a:latin typeface="Freestyle Script" panose="030804020302050B0404" pitchFamily="66" charset="0"/>
              </a:rPr>
              <a:t>, </a:t>
            </a:r>
            <a:r>
              <a:rPr lang="en-GB" sz="3200" b="1" i="0" dirty="0" err="1">
                <a:solidFill>
                  <a:srgbClr val="3A3E42"/>
                </a:solidFill>
                <a:effectLst/>
                <a:latin typeface="Freestyle Script" panose="030804020302050B0404" pitchFamily="66" charset="0"/>
              </a:rPr>
              <a:t>belirli</a:t>
            </a:r>
            <a:r>
              <a:rPr lang="en-GB" sz="3200" b="1" i="0" dirty="0">
                <a:solidFill>
                  <a:srgbClr val="3A3E42"/>
                </a:solidFill>
                <a:effectLst/>
                <a:latin typeface="Freestyle Script" panose="030804020302050B0404" pitchFamily="66" charset="0"/>
              </a:rPr>
              <a:t> </a:t>
            </a:r>
            <a:r>
              <a:rPr lang="en-GB" sz="3200" b="1" i="0" dirty="0" err="1">
                <a:solidFill>
                  <a:srgbClr val="3A3E42"/>
                </a:solidFill>
                <a:effectLst/>
                <a:latin typeface="Freestyle Script" panose="030804020302050B0404" pitchFamily="66" charset="0"/>
              </a:rPr>
              <a:t>bir</a:t>
            </a:r>
            <a:r>
              <a:rPr lang="en-GB" sz="3200" b="1" i="0" dirty="0">
                <a:solidFill>
                  <a:srgbClr val="3A3E42"/>
                </a:solidFill>
                <a:effectLst/>
                <a:latin typeface="Freestyle Script" panose="030804020302050B0404" pitchFamily="66" charset="0"/>
              </a:rPr>
              <a:t> </a:t>
            </a:r>
            <a:r>
              <a:rPr lang="en-GB" sz="3200" b="1" i="0" dirty="0" err="1">
                <a:solidFill>
                  <a:srgbClr val="3A3E42"/>
                </a:solidFill>
                <a:effectLst/>
                <a:latin typeface="Freestyle Script" panose="030804020302050B0404" pitchFamily="66" charset="0"/>
              </a:rPr>
              <a:t>problemi</a:t>
            </a:r>
            <a:r>
              <a:rPr lang="en-GB" sz="3200" b="1" i="0" dirty="0">
                <a:solidFill>
                  <a:srgbClr val="3A3E42"/>
                </a:solidFill>
                <a:effectLst/>
                <a:latin typeface="Freestyle Script" panose="030804020302050B0404" pitchFamily="66" charset="0"/>
              </a:rPr>
              <a:t> </a:t>
            </a:r>
            <a:r>
              <a:rPr lang="en-GB" sz="3200" b="1" i="0" dirty="0" err="1">
                <a:solidFill>
                  <a:srgbClr val="3A3E42"/>
                </a:solidFill>
                <a:effectLst/>
                <a:latin typeface="Freestyle Script" panose="030804020302050B0404" pitchFamily="66" charset="0"/>
              </a:rPr>
              <a:t>çözmek</a:t>
            </a:r>
            <a:r>
              <a:rPr lang="en-GB" sz="3200" b="1" i="0" dirty="0">
                <a:solidFill>
                  <a:srgbClr val="3A3E42"/>
                </a:solidFill>
                <a:effectLst/>
                <a:latin typeface="Freestyle Script" panose="030804020302050B0404" pitchFamily="66" charset="0"/>
              </a:rPr>
              <a:t> </a:t>
            </a:r>
            <a:r>
              <a:rPr lang="en-GB" sz="3200" b="1" i="0" dirty="0" err="1">
                <a:solidFill>
                  <a:srgbClr val="3A3E42"/>
                </a:solidFill>
                <a:effectLst/>
                <a:latin typeface="Freestyle Script" panose="030804020302050B0404" pitchFamily="66" charset="0"/>
              </a:rPr>
              <a:t>veya</a:t>
            </a:r>
            <a:r>
              <a:rPr lang="en-GB" sz="3200" b="1" i="0" dirty="0">
                <a:solidFill>
                  <a:srgbClr val="3A3E42"/>
                </a:solidFill>
                <a:effectLst/>
                <a:latin typeface="Freestyle Script" panose="030804020302050B0404" pitchFamily="66" charset="0"/>
              </a:rPr>
              <a:t> </a:t>
            </a:r>
            <a:r>
              <a:rPr lang="en-GB" sz="3200" b="1" i="0" dirty="0" err="1">
                <a:solidFill>
                  <a:srgbClr val="3A3E42"/>
                </a:solidFill>
                <a:effectLst/>
                <a:latin typeface="Freestyle Script" panose="030804020302050B0404" pitchFamily="66" charset="0"/>
              </a:rPr>
              <a:t>belirli</a:t>
            </a:r>
            <a:r>
              <a:rPr lang="en-GB" sz="3200" b="1" i="0" dirty="0">
                <a:solidFill>
                  <a:srgbClr val="3A3E42"/>
                </a:solidFill>
                <a:effectLst/>
                <a:latin typeface="Freestyle Script" panose="030804020302050B0404" pitchFamily="66" charset="0"/>
              </a:rPr>
              <a:t> </a:t>
            </a:r>
            <a:r>
              <a:rPr lang="en-GB" sz="3200" b="1" i="0" dirty="0" err="1">
                <a:solidFill>
                  <a:srgbClr val="3A3E42"/>
                </a:solidFill>
                <a:effectLst/>
                <a:latin typeface="Freestyle Script" panose="030804020302050B0404" pitchFamily="66" charset="0"/>
              </a:rPr>
              <a:t>bir</a:t>
            </a:r>
            <a:r>
              <a:rPr lang="en-GB" sz="3200" b="1" i="0" dirty="0">
                <a:solidFill>
                  <a:srgbClr val="3A3E42"/>
                </a:solidFill>
                <a:effectLst/>
                <a:latin typeface="Freestyle Script" panose="030804020302050B0404" pitchFamily="66" charset="0"/>
              </a:rPr>
              <a:t> </a:t>
            </a:r>
            <a:r>
              <a:rPr lang="en-GB" sz="3200" b="1" i="0" dirty="0" err="1">
                <a:solidFill>
                  <a:srgbClr val="3A3E42"/>
                </a:solidFill>
                <a:effectLst/>
                <a:latin typeface="Freestyle Script" panose="030804020302050B0404" pitchFamily="66" charset="0"/>
              </a:rPr>
              <a:t>amaca</a:t>
            </a:r>
            <a:r>
              <a:rPr lang="en-GB" sz="3200" b="1" i="0" dirty="0">
                <a:solidFill>
                  <a:srgbClr val="3A3E42"/>
                </a:solidFill>
                <a:effectLst/>
                <a:latin typeface="Freestyle Script" panose="030804020302050B0404" pitchFamily="66" charset="0"/>
              </a:rPr>
              <a:t> </a:t>
            </a:r>
            <a:r>
              <a:rPr lang="en-GB" sz="3200" b="1" i="0" dirty="0" err="1">
                <a:solidFill>
                  <a:srgbClr val="3A3E42"/>
                </a:solidFill>
                <a:effectLst/>
                <a:latin typeface="Freestyle Script" panose="030804020302050B0404" pitchFamily="66" charset="0"/>
              </a:rPr>
              <a:t>ulasmak</a:t>
            </a:r>
            <a:r>
              <a:rPr lang="en-GB" sz="3200" b="1" i="0" dirty="0">
                <a:solidFill>
                  <a:srgbClr val="3A3E42"/>
                </a:solidFill>
                <a:effectLst/>
                <a:latin typeface="Freestyle Script" panose="030804020302050B0404" pitchFamily="66" charset="0"/>
              </a:rPr>
              <a:t> </a:t>
            </a:r>
            <a:r>
              <a:rPr lang="en-GB" sz="3200" b="1" i="0" dirty="0" err="1">
                <a:solidFill>
                  <a:srgbClr val="3A3E42"/>
                </a:solidFill>
                <a:effectLst/>
                <a:latin typeface="Freestyle Script" panose="030804020302050B0404" pitchFamily="66" charset="0"/>
              </a:rPr>
              <a:t>için</a:t>
            </a:r>
            <a:r>
              <a:rPr lang="en-GB" sz="3200" b="1" i="0" dirty="0">
                <a:solidFill>
                  <a:srgbClr val="3A3E42"/>
                </a:solidFill>
                <a:effectLst/>
                <a:latin typeface="Freestyle Script" panose="030804020302050B0404" pitchFamily="66" charset="0"/>
              </a:rPr>
              <a:t> </a:t>
            </a:r>
            <a:r>
              <a:rPr lang="en-GB" sz="3200" b="1" i="0" dirty="0" err="1">
                <a:solidFill>
                  <a:srgbClr val="3A3E42"/>
                </a:solidFill>
                <a:effectLst/>
                <a:latin typeface="Freestyle Script" panose="030804020302050B0404" pitchFamily="66" charset="0"/>
              </a:rPr>
              <a:t>çözüm</a:t>
            </a:r>
            <a:r>
              <a:rPr lang="en-GB" sz="3200" b="1" i="0" dirty="0">
                <a:solidFill>
                  <a:srgbClr val="3A3E42"/>
                </a:solidFill>
                <a:effectLst/>
                <a:latin typeface="Freestyle Script" panose="030804020302050B0404" pitchFamily="66" charset="0"/>
              </a:rPr>
              <a:t> </a:t>
            </a:r>
            <a:r>
              <a:rPr lang="en-GB" sz="3200" b="1" i="0" dirty="0" err="1">
                <a:solidFill>
                  <a:srgbClr val="3A3E42"/>
                </a:solidFill>
                <a:effectLst/>
                <a:latin typeface="Freestyle Script" panose="030804020302050B0404" pitchFamily="66" charset="0"/>
              </a:rPr>
              <a:t>yolunun</a:t>
            </a:r>
            <a:r>
              <a:rPr lang="en-GB" sz="3200" b="1" i="0" dirty="0">
                <a:solidFill>
                  <a:srgbClr val="3A3E42"/>
                </a:solidFill>
                <a:effectLst/>
                <a:latin typeface="Freestyle Script" panose="030804020302050B0404" pitchFamily="66" charset="0"/>
              </a:rPr>
              <a:t> </a:t>
            </a:r>
            <a:r>
              <a:rPr lang="en-GB" sz="3200" b="1" i="0" dirty="0" err="1">
                <a:solidFill>
                  <a:srgbClr val="3A3E42"/>
                </a:solidFill>
                <a:effectLst/>
                <a:latin typeface="Freestyle Script" panose="030804020302050B0404" pitchFamily="66" charset="0"/>
              </a:rPr>
              <a:t>adım</a:t>
            </a:r>
            <a:r>
              <a:rPr lang="en-GB" sz="3200" b="1" i="0" dirty="0">
                <a:solidFill>
                  <a:srgbClr val="3A3E42"/>
                </a:solidFill>
                <a:effectLst/>
                <a:latin typeface="Freestyle Script" panose="030804020302050B0404" pitchFamily="66" charset="0"/>
              </a:rPr>
              <a:t> </a:t>
            </a:r>
            <a:r>
              <a:rPr lang="en-GB" sz="3200" b="1" i="0" dirty="0" err="1">
                <a:solidFill>
                  <a:srgbClr val="3A3E42"/>
                </a:solidFill>
                <a:effectLst/>
                <a:latin typeface="Freestyle Script" panose="030804020302050B0404" pitchFamily="66" charset="0"/>
              </a:rPr>
              <a:t>adım</a:t>
            </a:r>
            <a:r>
              <a:rPr lang="en-GB" sz="3200" b="1" i="0" dirty="0">
                <a:solidFill>
                  <a:srgbClr val="3A3E42"/>
                </a:solidFill>
                <a:effectLst/>
                <a:latin typeface="Freestyle Script" panose="030804020302050B0404" pitchFamily="66" charset="0"/>
              </a:rPr>
              <a:t> </a:t>
            </a:r>
            <a:r>
              <a:rPr lang="en-GB" sz="3200" b="1" i="0" dirty="0" err="1">
                <a:solidFill>
                  <a:srgbClr val="3A3E42"/>
                </a:solidFill>
                <a:effectLst/>
                <a:latin typeface="Freestyle Script" panose="030804020302050B0404" pitchFamily="66" charset="0"/>
              </a:rPr>
              <a:t>tasarlanmasıdır</a:t>
            </a:r>
            <a:r>
              <a:rPr lang="en-GB" sz="3200" b="1" i="0" dirty="0">
                <a:solidFill>
                  <a:srgbClr val="3A3E42"/>
                </a:solidFill>
                <a:effectLst/>
                <a:latin typeface="Freestyle Script" panose="030804020302050B0404" pitchFamily="66" charset="0"/>
              </a:rPr>
              <a:t>.</a:t>
            </a:r>
            <a:endParaRPr lang="tr-TR" sz="3200" dirty="0">
              <a:latin typeface="Freestyle Script" panose="030804020302050B0404" pitchFamily="66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50D11B8-54A9-605D-FE74-75ADC51E25CB}"/>
              </a:ext>
            </a:extLst>
          </p:cNvPr>
          <p:cNvSpPr txBox="1"/>
          <p:nvPr/>
        </p:nvSpPr>
        <p:spPr>
          <a:xfrm>
            <a:off x="303537" y="6211669"/>
            <a:ext cx="293984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600" b="1" i="0" dirty="0" err="1">
                <a:solidFill>
                  <a:srgbClr val="3A3E42"/>
                </a:solidFill>
                <a:effectLst/>
                <a:latin typeface="Freestyle Script" panose="030804020302050B0404" pitchFamily="66" charset="0"/>
              </a:rPr>
              <a:t>Algoritmik</a:t>
            </a:r>
            <a:r>
              <a:rPr lang="en-GB" sz="3600" b="1" i="0" dirty="0">
                <a:solidFill>
                  <a:srgbClr val="3A3E42"/>
                </a:solidFill>
                <a:effectLst/>
                <a:latin typeface="Freestyle Script" panose="030804020302050B0404" pitchFamily="66" charset="0"/>
              </a:rPr>
              <a:t> </a:t>
            </a:r>
            <a:r>
              <a:rPr lang="en-GB" sz="3600" b="1" i="0" dirty="0" err="1">
                <a:solidFill>
                  <a:srgbClr val="3A3E42"/>
                </a:solidFill>
                <a:effectLst/>
                <a:latin typeface="Freestyle Script" panose="030804020302050B0404" pitchFamily="66" charset="0"/>
              </a:rPr>
              <a:t>Problemler</a:t>
            </a:r>
            <a:endParaRPr lang="tr-TR" sz="36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62407E1-89D5-A214-A9DD-B0D8DB0840D1}"/>
              </a:ext>
            </a:extLst>
          </p:cNvPr>
          <p:cNvSpPr txBox="1"/>
          <p:nvPr/>
        </p:nvSpPr>
        <p:spPr>
          <a:xfrm>
            <a:off x="7691340" y="6107497"/>
            <a:ext cx="417428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600" b="1" i="0" dirty="0" err="1">
                <a:solidFill>
                  <a:srgbClr val="3A3E42"/>
                </a:solidFill>
                <a:effectLst/>
                <a:latin typeface="Freestyle Script" panose="030804020302050B0404" pitchFamily="66" charset="0"/>
              </a:rPr>
              <a:t>Algoritmik</a:t>
            </a:r>
            <a:r>
              <a:rPr lang="en-GB" sz="3600" b="1" i="0" dirty="0">
                <a:solidFill>
                  <a:srgbClr val="3A3E42"/>
                </a:solidFill>
                <a:effectLst/>
                <a:latin typeface="Freestyle Script" panose="030804020302050B0404" pitchFamily="66" charset="0"/>
              </a:rPr>
              <a:t> </a:t>
            </a:r>
            <a:r>
              <a:rPr lang="en-GB" sz="3600" b="1" i="0" dirty="0" err="1">
                <a:solidFill>
                  <a:srgbClr val="3A3E42"/>
                </a:solidFill>
                <a:effectLst/>
                <a:latin typeface="Freestyle Script" panose="030804020302050B0404" pitchFamily="66" charset="0"/>
              </a:rPr>
              <a:t>Olmayan</a:t>
            </a:r>
            <a:r>
              <a:rPr lang="en-GB" sz="3600" b="1" i="0" dirty="0">
                <a:solidFill>
                  <a:srgbClr val="3A3E42"/>
                </a:solidFill>
                <a:effectLst/>
                <a:latin typeface="Freestyle Script" panose="030804020302050B0404" pitchFamily="66" charset="0"/>
              </a:rPr>
              <a:t> </a:t>
            </a:r>
            <a:r>
              <a:rPr lang="en-GB" sz="3600" b="1" i="0" dirty="0" err="1">
                <a:solidFill>
                  <a:srgbClr val="3A3E42"/>
                </a:solidFill>
                <a:effectLst/>
                <a:latin typeface="Freestyle Script" panose="030804020302050B0404" pitchFamily="66" charset="0"/>
              </a:rPr>
              <a:t>Problemler</a:t>
            </a:r>
            <a:endParaRPr lang="tr-TR" sz="3600" dirty="0"/>
          </a:p>
        </p:txBody>
      </p:sp>
      <p:pic>
        <p:nvPicPr>
          <p:cNvPr id="20" name="Picture 19" descr="A red arrow pointing up&#10;&#10;AI-generated content may be incorrect.">
            <a:extLst>
              <a:ext uri="{FF2B5EF4-FFF2-40B4-BE49-F238E27FC236}">
                <a16:creationId xmlns:a16="http://schemas.microsoft.com/office/drawing/2014/main" id="{6F21FC44-3285-5B2B-ADE8-4400CE0F77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622004">
            <a:off x="8487155" y="4384658"/>
            <a:ext cx="1173461" cy="1925320"/>
          </a:xfrm>
          <a:prstGeom prst="rect">
            <a:avLst/>
          </a:prstGeom>
        </p:spPr>
      </p:pic>
      <p:pic>
        <p:nvPicPr>
          <p:cNvPr id="21" name="Picture 20" descr="A red arrow pointing up&#10;&#10;AI-generated content may be incorrect.">
            <a:extLst>
              <a:ext uri="{FF2B5EF4-FFF2-40B4-BE49-F238E27FC236}">
                <a16:creationId xmlns:a16="http://schemas.microsoft.com/office/drawing/2014/main" id="{F3D9E4E6-4E0C-8B3C-7184-BA0176B1DB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1980203" y="4752279"/>
            <a:ext cx="1353666" cy="179505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9851897-2431-4C0D-8B33-98F597039456}"/>
              </a:ext>
            </a:extLst>
          </p:cNvPr>
          <p:cNvSpPr txBox="1"/>
          <p:nvPr/>
        </p:nvSpPr>
        <p:spPr>
          <a:xfrm>
            <a:off x="3243382" y="725158"/>
            <a:ext cx="7473779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4400" b="1" dirty="0" err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Ójala</a:t>
            </a:r>
            <a:r>
              <a:rPr lang="en-US" sz="44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 (</a:t>
            </a:r>
            <a:r>
              <a:rPr lang="en-US" sz="4400" b="1" dirty="0" err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umar</a:t>
            </a:r>
            <a:r>
              <a:rPr lang="en-GB" sz="44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ı</a:t>
            </a:r>
            <a:r>
              <a:rPr lang="en-US" sz="44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m) </a:t>
            </a:r>
            <a:r>
              <a:rPr lang="en-GB" sz="44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 </a:t>
            </a:r>
            <a:r>
              <a:rPr lang="en-GB" sz="44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sym typeface="Wingdings" panose="05000000000000000000" pitchFamily="2" charset="2"/>
              </a:rPr>
              <a:t>     ????</a:t>
            </a:r>
            <a:endParaRPr lang="tr-TR" sz="44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91222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eni Vidi Cine Instagram Konu sadece satranç değil ️ ___________">
            <a:hlinkClick r:id="" action="ppaction://media"/>
            <a:extLst>
              <a:ext uri="{FF2B5EF4-FFF2-40B4-BE49-F238E27FC236}">
                <a16:creationId xmlns:a16="http://schemas.microsoft.com/office/drawing/2014/main" id="{76DCAD8C-B104-73D3-E0B9-DAC25609A2E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534735" y="-70678"/>
            <a:ext cx="3857625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EF9085C-1240-4944-2638-33327E7890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11" y="-70678"/>
            <a:ext cx="5422824" cy="354178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9AAD424-BD0A-F5B0-509C-4A035AE35C05}"/>
              </a:ext>
            </a:extLst>
          </p:cNvPr>
          <p:cNvSpPr/>
          <p:nvPr/>
        </p:nvSpPr>
        <p:spPr>
          <a:xfrm>
            <a:off x="346491" y="3544059"/>
            <a:ext cx="4953664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dirty="0"/>
              <a:t>Garry Kasparov </a:t>
            </a:r>
            <a:r>
              <a:rPr lang="en-US" dirty="0" err="1"/>
              <a:t>ve</a:t>
            </a:r>
            <a:r>
              <a:rPr lang="en-US" dirty="0"/>
              <a:t> IBM Deep Blue. May 11, 1997.</a:t>
            </a:r>
            <a:endParaRPr lang="en-US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D06A410-6B56-A9C9-B95C-5CB38FE233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7266" y="2025297"/>
            <a:ext cx="2710711" cy="3949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C3422B32-DA06-A9F4-9CA1-6CB3FD56DF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739087" y="3632359"/>
            <a:ext cx="2968402" cy="3500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6095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88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1400</TotalTime>
  <Words>324</Words>
  <Application>Microsoft Office PowerPoint</Application>
  <PresentationFormat>Widescreen</PresentationFormat>
  <Paragraphs>88</Paragraphs>
  <Slides>35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4" baseType="lpstr">
      <vt:lpstr>Aptos</vt:lpstr>
      <vt:lpstr>Aptos Display</vt:lpstr>
      <vt:lpstr>Arial</vt:lpstr>
      <vt:lpstr>Courier New</vt:lpstr>
      <vt:lpstr>Freestyle Script</vt:lpstr>
      <vt:lpstr>Linux Libertine</vt:lpstr>
      <vt:lpstr>TwitterChirp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kahraman kostas</dc:creator>
  <cp:lastModifiedBy>kahraman kostas</cp:lastModifiedBy>
  <cp:revision>33</cp:revision>
  <dcterms:created xsi:type="dcterms:W3CDTF">2025-11-01T11:37:30Z</dcterms:created>
  <dcterms:modified xsi:type="dcterms:W3CDTF">2025-11-04T21:55:21Z</dcterms:modified>
</cp:coreProperties>
</file>